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60" r:id="rId3"/>
    <p:sldId id="259" r:id="rId4"/>
    <p:sldId id="263" r:id="rId5"/>
    <p:sldId id="264" r:id="rId6"/>
    <p:sldId id="261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317"/>
    <a:srgbClr val="2F04CC"/>
    <a:srgbClr val="4B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hmuedalardawi.atlassian.net/jira/polaris/projects/PDR/ideas/view/338" TargetMode="External"/><Relationship Id="rId1" Type="http://schemas.openxmlformats.org/officeDocument/2006/relationships/hyperlink" Target="https://www.figma.com/file/rSFGppSnrMkSbuqa0Rc1KT/DPDM-A2?type=design&amp;node-id=0%3A1&amp;mode=design&amp;t=LX8tP3IVlggea6hE-1" TargetMode="Externa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rSFGppSnrMkSbuqa0Rc1KT/DPDM-A2?type=design&amp;node-id=0%3A1&amp;mode=design&amp;t=LX8tP3IVlggea6hE-1" TargetMode="External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hyperlink" Target="https://mahmuedalardawi.atlassian.net/jira/polaris/projects/PDR/ideas/view/338" TargetMode="Externa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E4B2B-A2A7-4484-BD18-94AAA3E69C5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410010-04BD-45AB-B9E9-2211CA45D4C5}">
      <dgm:prSet/>
      <dgm:spPr/>
      <dgm:t>
        <a:bodyPr/>
        <a:lstStyle/>
        <a:p>
          <a:r>
            <a:rPr lang="en-US" b="1" i="1" dirty="0"/>
            <a:t>Activity Tracker</a:t>
          </a:r>
          <a:r>
            <a:rPr lang="en-US" i="1" dirty="0"/>
            <a:t>: Log workouts, steps, and exercises, visualize progress.</a:t>
          </a:r>
          <a:endParaRPr lang="en-US" dirty="0"/>
        </a:p>
      </dgm:t>
    </dgm:pt>
    <dgm:pt modelId="{A4BB6026-C5FF-45FD-83B9-0A0D853C642A}" type="parTrans" cxnId="{34E94833-AB41-4020-BB31-F82CE97EA9E3}">
      <dgm:prSet/>
      <dgm:spPr/>
      <dgm:t>
        <a:bodyPr/>
        <a:lstStyle/>
        <a:p>
          <a:endParaRPr lang="en-US"/>
        </a:p>
      </dgm:t>
    </dgm:pt>
    <dgm:pt modelId="{70781DCE-8C66-4E1F-88B1-DC9ED5C42241}" type="sibTrans" cxnId="{34E94833-AB41-4020-BB31-F82CE97EA9E3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1C5A48D0-2712-44A1-B16F-6D2892653668}">
      <dgm:prSet/>
      <dgm:spPr/>
      <dgm:t>
        <a:bodyPr/>
        <a:lstStyle/>
        <a:p>
          <a:r>
            <a:rPr lang="en-US" b="1" i="1" dirty="0"/>
            <a:t>Personalized Plans</a:t>
          </a:r>
          <a:r>
            <a:rPr lang="en-US" i="1" dirty="0"/>
            <a:t>: AI-generated fitness and nutrition plans based on goals.</a:t>
          </a:r>
          <a:endParaRPr lang="en-US" dirty="0"/>
        </a:p>
      </dgm:t>
    </dgm:pt>
    <dgm:pt modelId="{159BAB2C-7CA6-4FEA-A809-56AAE4919F21}" type="parTrans" cxnId="{DE461E7C-2CB2-4D1E-AEF9-DD1574EF5352}">
      <dgm:prSet/>
      <dgm:spPr/>
      <dgm:t>
        <a:bodyPr/>
        <a:lstStyle/>
        <a:p>
          <a:endParaRPr lang="en-US"/>
        </a:p>
      </dgm:t>
    </dgm:pt>
    <dgm:pt modelId="{0D41DAD7-64A0-4C9B-9E52-327CFE676238}" type="sibTrans" cxnId="{DE461E7C-2CB2-4D1E-AEF9-DD1574EF5352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FCDB1174-AD0A-4BA2-A2B3-010F00B77A0B}">
      <dgm:prSet/>
      <dgm:spPr/>
      <dgm:t>
        <a:bodyPr/>
        <a:lstStyle/>
        <a:p>
          <a:r>
            <a:rPr lang="en-US" b="1" i="1" dirty="0"/>
            <a:t>Calorie Calculator</a:t>
          </a:r>
          <a:r>
            <a:rPr lang="en-US" i="1" dirty="0"/>
            <a:t>: Estimate daily caloric needs, aiding dietary choices.</a:t>
          </a:r>
          <a:endParaRPr lang="en-US" dirty="0"/>
        </a:p>
      </dgm:t>
    </dgm:pt>
    <dgm:pt modelId="{557DCDBC-8FD9-4E7F-951D-CD1CAF3CFB7D}" type="parTrans" cxnId="{A742CE2E-4EFD-4089-9251-B22B7A478579}">
      <dgm:prSet/>
      <dgm:spPr/>
      <dgm:t>
        <a:bodyPr/>
        <a:lstStyle/>
        <a:p>
          <a:endParaRPr lang="en-US"/>
        </a:p>
      </dgm:t>
    </dgm:pt>
    <dgm:pt modelId="{4011AF7A-63C6-454E-BECB-1595746A9B6E}" type="sibTrans" cxnId="{A742CE2E-4EFD-4089-9251-B22B7A478579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8044796F-C800-40E7-ADC0-59642FA6B58E}">
      <dgm:prSet/>
      <dgm:spPr/>
      <dgm:t>
        <a:bodyPr/>
        <a:lstStyle/>
        <a:p>
          <a:r>
            <a:rPr lang="en-US" b="1" i="1" dirty="0"/>
            <a:t>BMI Tracker</a:t>
          </a:r>
          <a:r>
            <a:rPr lang="en-US" i="1" dirty="0"/>
            <a:t>: Monitor BMI, gain body composition insights.</a:t>
          </a:r>
          <a:endParaRPr lang="en-US" dirty="0"/>
        </a:p>
      </dgm:t>
    </dgm:pt>
    <dgm:pt modelId="{203B709B-8967-4CF7-AF1D-5938879928A9}" type="parTrans" cxnId="{65A60BC9-C700-4BB8-8D17-E3ACC013C5B4}">
      <dgm:prSet/>
      <dgm:spPr/>
      <dgm:t>
        <a:bodyPr/>
        <a:lstStyle/>
        <a:p>
          <a:endParaRPr lang="en-US"/>
        </a:p>
      </dgm:t>
    </dgm:pt>
    <dgm:pt modelId="{DE5AFD7C-96A9-4F81-9B58-BDA27D62E391}" type="sibTrans" cxnId="{65A60BC9-C700-4BB8-8D17-E3ACC013C5B4}">
      <dgm:prSet phldrT="04" phldr="0"/>
      <dgm:spPr/>
      <dgm:t>
        <a:bodyPr/>
        <a:lstStyle/>
        <a:p>
          <a:r>
            <a:rPr lang="en-US" dirty="0"/>
            <a:t>04</a:t>
          </a:r>
        </a:p>
      </dgm:t>
    </dgm:pt>
    <dgm:pt modelId="{7BC036BE-C1AF-4493-B34E-46D073F81BF6}">
      <dgm:prSet/>
      <dgm:spPr/>
      <dgm:t>
        <a:bodyPr/>
        <a:lstStyle/>
        <a:p>
          <a:r>
            <a:rPr lang="en-US" b="1" i="1" dirty="0"/>
            <a:t>Community Hub</a:t>
          </a:r>
          <a:r>
            <a:rPr lang="en-US" i="1" dirty="0"/>
            <a:t>: Forums, challenges, and progress sharing to boost motivation.</a:t>
          </a:r>
          <a:endParaRPr lang="en-US" dirty="0"/>
        </a:p>
      </dgm:t>
    </dgm:pt>
    <dgm:pt modelId="{69949061-773E-4849-8F2C-BCB3EDD00439}" type="parTrans" cxnId="{90817E9F-049F-4445-858E-BF15C2F5B22E}">
      <dgm:prSet/>
      <dgm:spPr/>
      <dgm:t>
        <a:bodyPr/>
        <a:lstStyle/>
        <a:p>
          <a:endParaRPr lang="en-US"/>
        </a:p>
      </dgm:t>
    </dgm:pt>
    <dgm:pt modelId="{DC63F513-0F96-41D7-80F8-66B8069F48E8}" type="sibTrans" cxnId="{90817E9F-049F-4445-858E-BF15C2F5B22E}">
      <dgm:prSet phldrT="05" phldr="0"/>
      <dgm:spPr/>
      <dgm:t>
        <a:bodyPr/>
        <a:lstStyle/>
        <a:p>
          <a:r>
            <a:rPr lang="en-US" dirty="0"/>
            <a:t>05</a:t>
          </a:r>
        </a:p>
      </dgm:t>
    </dgm:pt>
    <dgm:pt modelId="{096D9CCE-B599-4652-AC1E-C13C272EB515}" type="pres">
      <dgm:prSet presAssocID="{107E4B2B-A2A7-4484-BD18-94AAA3E69C5F}" presName="Name0" presStyleCnt="0">
        <dgm:presLayoutVars>
          <dgm:animLvl val="lvl"/>
          <dgm:resizeHandles val="exact"/>
        </dgm:presLayoutVars>
      </dgm:prSet>
      <dgm:spPr/>
    </dgm:pt>
    <dgm:pt modelId="{1F2B3DE5-477A-4B65-98A7-3BBA9D185E10}" type="pres">
      <dgm:prSet presAssocID="{1D410010-04BD-45AB-B9E9-2211CA45D4C5}" presName="compositeNode" presStyleCnt="0">
        <dgm:presLayoutVars>
          <dgm:bulletEnabled val="1"/>
        </dgm:presLayoutVars>
      </dgm:prSet>
      <dgm:spPr/>
    </dgm:pt>
    <dgm:pt modelId="{FEFF6B69-F0F4-4C58-84B0-B75EC20DA717}" type="pres">
      <dgm:prSet presAssocID="{1D410010-04BD-45AB-B9E9-2211CA45D4C5}" presName="bgRect" presStyleLbl="alignNode1" presStyleIdx="0" presStyleCnt="5"/>
      <dgm:spPr/>
    </dgm:pt>
    <dgm:pt modelId="{2E41326C-634C-43B3-AFC2-D193459F36A4}" type="pres">
      <dgm:prSet presAssocID="{70781DCE-8C66-4E1F-88B1-DC9ED5C42241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893743C8-AD81-4DF7-BE79-7EA363FDB144}" type="pres">
      <dgm:prSet presAssocID="{1D410010-04BD-45AB-B9E9-2211CA45D4C5}" presName="nodeRect" presStyleLbl="alignNode1" presStyleIdx="0" presStyleCnt="5">
        <dgm:presLayoutVars>
          <dgm:bulletEnabled val="1"/>
        </dgm:presLayoutVars>
      </dgm:prSet>
      <dgm:spPr/>
    </dgm:pt>
    <dgm:pt modelId="{0CFC9CAD-D21C-4C13-8D42-0E1FA2857DEC}" type="pres">
      <dgm:prSet presAssocID="{70781DCE-8C66-4E1F-88B1-DC9ED5C42241}" presName="sibTrans" presStyleCnt="0"/>
      <dgm:spPr/>
    </dgm:pt>
    <dgm:pt modelId="{99912863-1517-4D1B-B958-252917C7CBED}" type="pres">
      <dgm:prSet presAssocID="{1C5A48D0-2712-44A1-B16F-6D2892653668}" presName="compositeNode" presStyleCnt="0">
        <dgm:presLayoutVars>
          <dgm:bulletEnabled val="1"/>
        </dgm:presLayoutVars>
      </dgm:prSet>
      <dgm:spPr/>
    </dgm:pt>
    <dgm:pt modelId="{AFA77CF8-E974-4484-A3E8-3F67456C6075}" type="pres">
      <dgm:prSet presAssocID="{1C5A48D0-2712-44A1-B16F-6D2892653668}" presName="bgRect" presStyleLbl="alignNode1" presStyleIdx="1" presStyleCnt="5"/>
      <dgm:spPr/>
    </dgm:pt>
    <dgm:pt modelId="{3B0F7DBF-8AA7-440D-B58C-F7D3167F23AE}" type="pres">
      <dgm:prSet presAssocID="{0D41DAD7-64A0-4C9B-9E52-327CFE67623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A85A803-33C0-4C68-9065-32AA4D881C33}" type="pres">
      <dgm:prSet presAssocID="{1C5A48D0-2712-44A1-B16F-6D2892653668}" presName="nodeRect" presStyleLbl="alignNode1" presStyleIdx="1" presStyleCnt="5">
        <dgm:presLayoutVars>
          <dgm:bulletEnabled val="1"/>
        </dgm:presLayoutVars>
      </dgm:prSet>
      <dgm:spPr/>
    </dgm:pt>
    <dgm:pt modelId="{94050536-3AED-4DF9-B9EF-2B71F9B0B310}" type="pres">
      <dgm:prSet presAssocID="{0D41DAD7-64A0-4C9B-9E52-327CFE676238}" presName="sibTrans" presStyleCnt="0"/>
      <dgm:spPr/>
    </dgm:pt>
    <dgm:pt modelId="{A7552D90-93C5-445B-9539-BD06FFE36A33}" type="pres">
      <dgm:prSet presAssocID="{FCDB1174-AD0A-4BA2-A2B3-010F00B77A0B}" presName="compositeNode" presStyleCnt="0">
        <dgm:presLayoutVars>
          <dgm:bulletEnabled val="1"/>
        </dgm:presLayoutVars>
      </dgm:prSet>
      <dgm:spPr/>
    </dgm:pt>
    <dgm:pt modelId="{0E77374A-49E5-4A25-9A08-0F50DF19AA07}" type="pres">
      <dgm:prSet presAssocID="{FCDB1174-AD0A-4BA2-A2B3-010F00B77A0B}" presName="bgRect" presStyleLbl="alignNode1" presStyleIdx="2" presStyleCnt="5"/>
      <dgm:spPr/>
    </dgm:pt>
    <dgm:pt modelId="{6A727280-8363-4CAE-8AE8-9444C7B12FAF}" type="pres">
      <dgm:prSet presAssocID="{4011AF7A-63C6-454E-BECB-1595746A9B6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22F2E94-DE1F-410B-A388-A12449BB514D}" type="pres">
      <dgm:prSet presAssocID="{FCDB1174-AD0A-4BA2-A2B3-010F00B77A0B}" presName="nodeRect" presStyleLbl="alignNode1" presStyleIdx="2" presStyleCnt="5">
        <dgm:presLayoutVars>
          <dgm:bulletEnabled val="1"/>
        </dgm:presLayoutVars>
      </dgm:prSet>
      <dgm:spPr/>
    </dgm:pt>
    <dgm:pt modelId="{41B9E48F-4510-455A-B042-B0F6FE94B8CA}" type="pres">
      <dgm:prSet presAssocID="{4011AF7A-63C6-454E-BECB-1595746A9B6E}" presName="sibTrans" presStyleCnt="0"/>
      <dgm:spPr/>
    </dgm:pt>
    <dgm:pt modelId="{04FEFA1C-95B0-4EE3-9469-1A853F9D910B}" type="pres">
      <dgm:prSet presAssocID="{8044796F-C800-40E7-ADC0-59642FA6B58E}" presName="compositeNode" presStyleCnt="0">
        <dgm:presLayoutVars>
          <dgm:bulletEnabled val="1"/>
        </dgm:presLayoutVars>
      </dgm:prSet>
      <dgm:spPr/>
    </dgm:pt>
    <dgm:pt modelId="{019B400C-5794-4BF1-AB92-EC82AE6DEC9B}" type="pres">
      <dgm:prSet presAssocID="{8044796F-C800-40E7-ADC0-59642FA6B58E}" presName="bgRect" presStyleLbl="alignNode1" presStyleIdx="3" presStyleCnt="5"/>
      <dgm:spPr/>
    </dgm:pt>
    <dgm:pt modelId="{CCDFEFEC-22DA-4F0C-9390-C3F1F6F97840}" type="pres">
      <dgm:prSet presAssocID="{DE5AFD7C-96A9-4F81-9B58-BDA27D62E391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AFA991A0-9980-42F6-BA1B-7A221ECE9ED1}" type="pres">
      <dgm:prSet presAssocID="{8044796F-C800-40E7-ADC0-59642FA6B58E}" presName="nodeRect" presStyleLbl="alignNode1" presStyleIdx="3" presStyleCnt="5">
        <dgm:presLayoutVars>
          <dgm:bulletEnabled val="1"/>
        </dgm:presLayoutVars>
      </dgm:prSet>
      <dgm:spPr/>
    </dgm:pt>
    <dgm:pt modelId="{F222E69E-6C81-40D4-B86A-09B210B7E81F}" type="pres">
      <dgm:prSet presAssocID="{DE5AFD7C-96A9-4F81-9B58-BDA27D62E391}" presName="sibTrans" presStyleCnt="0"/>
      <dgm:spPr/>
    </dgm:pt>
    <dgm:pt modelId="{85C0A965-A63F-4D8F-BB6C-15C5F41EF5AA}" type="pres">
      <dgm:prSet presAssocID="{7BC036BE-C1AF-4493-B34E-46D073F81BF6}" presName="compositeNode" presStyleCnt="0">
        <dgm:presLayoutVars>
          <dgm:bulletEnabled val="1"/>
        </dgm:presLayoutVars>
      </dgm:prSet>
      <dgm:spPr/>
    </dgm:pt>
    <dgm:pt modelId="{A5B30C1D-A36B-4C69-BD42-8C9143C1E55D}" type="pres">
      <dgm:prSet presAssocID="{7BC036BE-C1AF-4493-B34E-46D073F81BF6}" presName="bgRect" presStyleLbl="alignNode1" presStyleIdx="4" presStyleCnt="5"/>
      <dgm:spPr/>
    </dgm:pt>
    <dgm:pt modelId="{96A3CA63-A406-4BBB-A8A9-5193E57AAA9A}" type="pres">
      <dgm:prSet presAssocID="{DC63F513-0F96-41D7-80F8-66B8069F48E8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0500F4E2-86F7-453E-A726-23F14FAF8C36}" type="pres">
      <dgm:prSet presAssocID="{7BC036BE-C1AF-4493-B34E-46D073F81BF6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2457590B-1417-496D-AB53-6C463E6A536B}" type="presOf" srcId="{8044796F-C800-40E7-ADC0-59642FA6B58E}" destId="{AFA991A0-9980-42F6-BA1B-7A221ECE9ED1}" srcOrd="1" destOrd="0" presId="urn:microsoft.com/office/officeart/2016/7/layout/LinearBlockProcessNumbered"/>
    <dgm:cxn modelId="{A742CE2E-4EFD-4089-9251-B22B7A478579}" srcId="{107E4B2B-A2A7-4484-BD18-94AAA3E69C5F}" destId="{FCDB1174-AD0A-4BA2-A2B3-010F00B77A0B}" srcOrd="2" destOrd="0" parTransId="{557DCDBC-8FD9-4E7F-951D-CD1CAF3CFB7D}" sibTransId="{4011AF7A-63C6-454E-BECB-1595746A9B6E}"/>
    <dgm:cxn modelId="{34E94833-AB41-4020-BB31-F82CE97EA9E3}" srcId="{107E4B2B-A2A7-4484-BD18-94AAA3E69C5F}" destId="{1D410010-04BD-45AB-B9E9-2211CA45D4C5}" srcOrd="0" destOrd="0" parTransId="{A4BB6026-C5FF-45FD-83B9-0A0D853C642A}" sibTransId="{70781DCE-8C66-4E1F-88B1-DC9ED5C42241}"/>
    <dgm:cxn modelId="{BBFC7737-45AD-4DDD-B9B7-3CE3AFD36810}" type="presOf" srcId="{4011AF7A-63C6-454E-BECB-1595746A9B6E}" destId="{6A727280-8363-4CAE-8AE8-9444C7B12FAF}" srcOrd="0" destOrd="0" presId="urn:microsoft.com/office/officeart/2016/7/layout/LinearBlockProcessNumbered"/>
    <dgm:cxn modelId="{A5BCA25C-926A-448C-8B64-463DEC3A26C6}" type="presOf" srcId="{8044796F-C800-40E7-ADC0-59642FA6B58E}" destId="{019B400C-5794-4BF1-AB92-EC82AE6DEC9B}" srcOrd="0" destOrd="0" presId="urn:microsoft.com/office/officeart/2016/7/layout/LinearBlockProcessNumbered"/>
    <dgm:cxn modelId="{D2B2B75D-8BD3-4639-A327-252C9835B507}" type="presOf" srcId="{70781DCE-8C66-4E1F-88B1-DC9ED5C42241}" destId="{2E41326C-634C-43B3-AFC2-D193459F36A4}" srcOrd="0" destOrd="0" presId="urn:microsoft.com/office/officeart/2016/7/layout/LinearBlockProcessNumbered"/>
    <dgm:cxn modelId="{0EF4BE49-0F68-4BC1-B3BF-8C133DE45FC2}" type="presOf" srcId="{FCDB1174-AD0A-4BA2-A2B3-010F00B77A0B}" destId="{0E77374A-49E5-4A25-9A08-0F50DF19AA07}" srcOrd="0" destOrd="0" presId="urn:microsoft.com/office/officeart/2016/7/layout/LinearBlockProcessNumbered"/>
    <dgm:cxn modelId="{5F97816B-17C9-4ED1-8075-95166566846D}" type="presOf" srcId="{0D41DAD7-64A0-4C9B-9E52-327CFE676238}" destId="{3B0F7DBF-8AA7-440D-B58C-F7D3167F23AE}" srcOrd="0" destOrd="0" presId="urn:microsoft.com/office/officeart/2016/7/layout/LinearBlockProcessNumbered"/>
    <dgm:cxn modelId="{98B75154-A4F7-4DCD-9B1D-8CC84EBDAD8F}" type="presOf" srcId="{7BC036BE-C1AF-4493-B34E-46D073F81BF6}" destId="{0500F4E2-86F7-453E-A726-23F14FAF8C36}" srcOrd="1" destOrd="0" presId="urn:microsoft.com/office/officeart/2016/7/layout/LinearBlockProcessNumbered"/>
    <dgm:cxn modelId="{67624759-ABC0-4D56-9FBA-D4B481161691}" type="presOf" srcId="{FCDB1174-AD0A-4BA2-A2B3-010F00B77A0B}" destId="{F22F2E94-DE1F-410B-A388-A12449BB514D}" srcOrd="1" destOrd="0" presId="urn:microsoft.com/office/officeart/2016/7/layout/LinearBlockProcessNumbered"/>
    <dgm:cxn modelId="{EF8D077B-BD71-4347-8BC5-492C05BC8751}" type="presOf" srcId="{1D410010-04BD-45AB-B9E9-2211CA45D4C5}" destId="{893743C8-AD81-4DF7-BE79-7EA363FDB144}" srcOrd="1" destOrd="0" presId="urn:microsoft.com/office/officeart/2016/7/layout/LinearBlockProcessNumbered"/>
    <dgm:cxn modelId="{DE461E7C-2CB2-4D1E-AEF9-DD1574EF5352}" srcId="{107E4B2B-A2A7-4484-BD18-94AAA3E69C5F}" destId="{1C5A48D0-2712-44A1-B16F-6D2892653668}" srcOrd="1" destOrd="0" parTransId="{159BAB2C-7CA6-4FEA-A809-56AAE4919F21}" sibTransId="{0D41DAD7-64A0-4C9B-9E52-327CFE676238}"/>
    <dgm:cxn modelId="{738C0F9A-5A74-4B52-9850-8A3D0E5F734D}" type="presOf" srcId="{DE5AFD7C-96A9-4F81-9B58-BDA27D62E391}" destId="{CCDFEFEC-22DA-4F0C-9390-C3F1F6F97840}" srcOrd="0" destOrd="0" presId="urn:microsoft.com/office/officeart/2016/7/layout/LinearBlockProcessNumbered"/>
    <dgm:cxn modelId="{2660659D-31F9-4D25-83CD-C3B311C23B44}" type="presOf" srcId="{1C5A48D0-2712-44A1-B16F-6D2892653668}" destId="{AFA77CF8-E974-4484-A3E8-3F67456C6075}" srcOrd="0" destOrd="0" presId="urn:microsoft.com/office/officeart/2016/7/layout/LinearBlockProcessNumbered"/>
    <dgm:cxn modelId="{90817E9F-049F-4445-858E-BF15C2F5B22E}" srcId="{107E4B2B-A2A7-4484-BD18-94AAA3E69C5F}" destId="{7BC036BE-C1AF-4493-B34E-46D073F81BF6}" srcOrd="4" destOrd="0" parTransId="{69949061-773E-4849-8F2C-BCB3EDD00439}" sibTransId="{DC63F513-0F96-41D7-80F8-66B8069F48E8}"/>
    <dgm:cxn modelId="{858557B3-9454-4A15-9BAC-28683E89AAB4}" type="presOf" srcId="{1C5A48D0-2712-44A1-B16F-6D2892653668}" destId="{FA85A803-33C0-4C68-9065-32AA4D881C33}" srcOrd="1" destOrd="0" presId="urn:microsoft.com/office/officeart/2016/7/layout/LinearBlockProcessNumbered"/>
    <dgm:cxn modelId="{67967BC1-F69E-45A3-94F6-107CEE5824FC}" type="presOf" srcId="{7BC036BE-C1AF-4493-B34E-46D073F81BF6}" destId="{A5B30C1D-A36B-4C69-BD42-8C9143C1E55D}" srcOrd="0" destOrd="0" presId="urn:microsoft.com/office/officeart/2016/7/layout/LinearBlockProcessNumbered"/>
    <dgm:cxn modelId="{FEA699C2-9946-476A-A9EB-28A8A27B2DBF}" type="presOf" srcId="{1D410010-04BD-45AB-B9E9-2211CA45D4C5}" destId="{FEFF6B69-F0F4-4C58-84B0-B75EC20DA717}" srcOrd="0" destOrd="0" presId="urn:microsoft.com/office/officeart/2016/7/layout/LinearBlockProcessNumbered"/>
    <dgm:cxn modelId="{65A60BC9-C700-4BB8-8D17-E3ACC013C5B4}" srcId="{107E4B2B-A2A7-4484-BD18-94AAA3E69C5F}" destId="{8044796F-C800-40E7-ADC0-59642FA6B58E}" srcOrd="3" destOrd="0" parTransId="{203B709B-8967-4CF7-AF1D-5938879928A9}" sibTransId="{DE5AFD7C-96A9-4F81-9B58-BDA27D62E391}"/>
    <dgm:cxn modelId="{F2455FC9-F6DE-4B10-9173-A9D502EB7F57}" type="presOf" srcId="{107E4B2B-A2A7-4484-BD18-94AAA3E69C5F}" destId="{096D9CCE-B599-4652-AC1E-C13C272EB515}" srcOrd="0" destOrd="0" presId="urn:microsoft.com/office/officeart/2016/7/layout/LinearBlockProcessNumbered"/>
    <dgm:cxn modelId="{BBCA2CF7-E110-47CB-B10A-1F8A1B9A8403}" type="presOf" srcId="{DC63F513-0F96-41D7-80F8-66B8069F48E8}" destId="{96A3CA63-A406-4BBB-A8A9-5193E57AAA9A}" srcOrd="0" destOrd="0" presId="urn:microsoft.com/office/officeart/2016/7/layout/LinearBlockProcessNumbered"/>
    <dgm:cxn modelId="{E482613D-185B-4A91-A2D2-8B7EAD12ACF1}" type="presParOf" srcId="{096D9CCE-B599-4652-AC1E-C13C272EB515}" destId="{1F2B3DE5-477A-4B65-98A7-3BBA9D185E10}" srcOrd="0" destOrd="0" presId="urn:microsoft.com/office/officeart/2016/7/layout/LinearBlockProcessNumbered"/>
    <dgm:cxn modelId="{769EC88F-8B6C-4218-B7F6-19A6E426FCFE}" type="presParOf" srcId="{1F2B3DE5-477A-4B65-98A7-3BBA9D185E10}" destId="{FEFF6B69-F0F4-4C58-84B0-B75EC20DA717}" srcOrd="0" destOrd="0" presId="urn:microsoft.com/office/officeart/2016/7/layout/LinearBlockProcessNumbered"/>
    <dgm:cxn modelId="{D6F103DF-AE1D-4D04-B9AF-E11608778D50}" type="presParOf" srcId="{1F2B3DE5-477A-4B65-98A7-3BBA9D185E10}" destId="{2E41326C-634C-43B3-AFC2-D193459F36A4}" srcOrd="1" destOrd="0" presId="urn:microsoft.com/office/officeart/2016/7/layout/LinearBlockProcessNumbered"/>
    <dgm:cxn modelId="{BC0D94CB-B13F-40A5-A1E9-B652484F1D10}" type="presParOf" srcId="{1F2B3DE5-477A-4B65-98A7-3BBA9D185E10}" destId="{893743C8-AD81-4DF7-BE79-7EA363FDB144}" srcOrd="2" destOrd="0" presId="urn:microsoft.com/office/officeart/2016/7/layout/LinearBlockProcessNumbered"/>
    <dgm:cxn modelId="{FC0F5F7E-0C05-4041-82F2-D5E9D7D59ACA}" type="presParOf" srcId="{096D9CCE-B599-4652-AC1E-C13C272EB515}" destId="{0CFC9CAD-D21C-4C13-8D42-0E1FA2857DEC}" srcOrd="1" destOrd="0" presId="urn:microsoft.com/office/officeart/2016/7/layout/LinearBlockProcessNumbered"/>
    <dgm:cxn modelId="{A1E76879-0A92-4C0A-B521-D34854E62FF3}" type="presParOf" srcId="{096D9CCE-B599-4652-AC1E-C13C272EB515}" destId="{99912863-1517-4D1B-B958-252917C7CBED}" srcOrd="2" destOrd="0" presId="urn:microsoft.com/office/officeart/2016/7/layout/LinearBlockProcessNumbered"/>
    <dgm:cxn modelId="{13268DA4-DAB4-4E72-95E4-CA4B9D536EFD}" type="presParOf" srcId="{99912863-1517-4D1B-B958-252917C7CBED}" destId="{AFA77CF8-E974-4484-A3E8-3F67456C6075}" srcOrd="0" destOrd="0" presId="urn:microsoft.com/office/officeart/2016/7/layout/LinearBlockProcessNumbered"/>
    <dgm:cxn modelId="{C695EF0E-41D1-4A4B-A75D-5C4389BF6562}" type="presParOf" srcId="{99912863-1517-4D1B-B958-252917C7CBED}" destId="{3B0F7DBF-8AA7-440D-B58C-F7D3167F23AE}" srcOrd="1" destOrd="0" presId="urn:microsoft.com/office/officeart/2016/7/layout/LinearBlockProcessNumbered"/>
    <dgm:cxn modelId="{1CD09F49-9DCF-4C80-9BDE-A018248FA969}" type="presParOf" srcId="{99912863-1517-4D1B-B958-252917C7CBED}" destId="{FA85A803-33C0-4C68-9065-32AA4D881C33}" srcOrd="2" destOrd="0" presId="urn:microsoft.com/office/officeart/2016/7/layout/LinearBlockProcessNumbered"/>
    <dgm:cxn modelId="{77CC2277-C2DA-4617-9E5A-169764330E79}" type="presParOf" srcId="{096D9CCE-B599-4652-AC1E-C13C272EB515}" destId="{94050536-3AED-4DF9-B9EF-2B71F9B0B310}" srcOrd="3" destOrd="0" presId="urn:microsoft.com/office/officeart/2016/7/layout/LinearBlockProcessNumbered"/>
    <dgm:cxn modelId="{7F987B66-86AF-4DA5-84E5-DE0316D8A53A}" type="presParOf" srcId="{096D9CCE-B599-4652-AC1E-C13C272EB515}" destId="{A7552D90-93C5-445B-9539-BD06FFE36A33}" srcOrd="4" destOrd="0" presId="urn:microsoft.com/office/officeart/2016/7/layout/LinearBlockProcessNumbered"/>
    <dgm:cxn modelId="{9FD2A222-A5BA-4DED-9D4A-594D119A4AB6}" type="presParOf" srcId="{A7552D90-93C5-445B-9539-BD06FFE36A33}" destId="{0E77374A-49E5-4A25-9A08-0F50DF19AA07}" srcOrd="0" destOrd="0" presId="urn:microsoft.com/office/officeart/2016/7/layout/LinearBlockProcessNumbered"/>
    <dgm:cxn modelId="{0A1A6CC4-DFD4-4210-B558-391794AF47EC}" type="presParOf" srcId="{A7552D90-93C5-445B-9539-BD06FFE36A33}" destId="{6A727280-8363-4CAE-8AE8-9444C7B12FAF}" srcOrd="1" destOrd="0" presId="urn:microsoft.com/office/officeart/2016/7/layout/LinearBlockProcessNumbered"/>
    <dgm:cxn modelId="{DC8B49CD-CAF4-4356-A80F-7A9303F508F4}" type="presParOf" srcId="{A7552D90-93C5-445B-9539-BD06FFE36A33}" destId="{F22F2E94-DE1F-410B-A388-A12449BB514D}" srcOrd="2" destOrd="0" presId="urn:microsoft.com/office/officeart/2016/7/layout/LinearBlockProcessNumbered"/>
    <dgm:cxn modelId="{8E83A26D-9B3C-48F9-9ED4-C10572A872D0}" type="presParOf" srcId="{096D9CCE-B599-4652-AC1E-C13C272EB515}" destId="{41B9E48F-4510-455A-B042-B0F6FE94B8CA}" srcOrd="5" destOrd="0" presId="urn:microsoft.com/office/officeart/2016/7/layout/LinearBlockProcessNumbered"/>
    <dgm:cxn modelId="{38BB94FA-2BB1-4513-B59E-3C19636BF61D}" type="presParOf" srcId="{096D9CCE-B599-4652-AC1E-C13C272EB515}" destId="{04FEFA1C-95B0-4EE3-9469-1A853F9D910B}" srcOrd="6" destOrd="0" presId="urn:microsoft.com/office/officeart/2016/7/layout/LinearBlockProcessNumbered"/>
    <dgm:cxn modelId="{A171FF77-45EA-47C7-8FC6-69A687B2F773}" type="presParOf" srcId="{04FEFA1C-95B0-4EE3-9469-1A853F9D910B}" destId="{019B400C-5794-4BF1-AB92-EC82AE6DEC9B}" srcOrd="0" destOrd="0" presId="urn:microsoft.com/office/officeart/2016/7/layout/LinearBlockProcessNumbered"/>
    <dgm:cxn modelId="{601510CB-642D-4633-93CA-1A5FE7BEC260}" type="presParOf" srcId="{04FEFA1C-95B0-4EE3-9469-1A853F9D910B}" destId="{CCDFEFEC-22DA-4F0C-9390-C3F1F6F97840}" srcOrd="1" destOrd="0" presId="urn:microsoft.com/office/officeart/2016/7/layout/LinearBlockProcessNumbered"/>
    <dgm:cxn modelId="{519F0FD8-A5B6-4715-BDAA-801E9581916E}" type="presParOf" srcId="{04FEFA1C-95B0-4EE3-9469-1A853F9D910B}" destId="{AFA991A0-9980-42F6-BA1B-7A221ECE9ED1}" srcOrd="2" destOrd="0" presId="urn:microsoft.com/office/officeart/2016/7/layout/LinearBlockProcessNumbered"/>
    <dgm:cxn modelId="{C092A23F-6616-4C21-A7E3-6B1E833CB891}" type="presParOf" srcId="{096D9CCE-B599-4652-AC1E-C13C272EB515}" destId="{F222E69E-6C81-40D4-B86A-09B210B7E81F}" srcOrd="7" destOrd="0" presId="urn:microsoft.com/office/officeart/2016/7/layout/LinearBlockProcessNumbered"/>
    <dgm:cxn modelId="{50522AC0-7E0C-402B-A6C0-2033748E264D}" type="presParOf" srcId="{096D9CCE-B599-4652-AC1E-C13C272EB515}" destId="{85C0A965-A63F-4D8F-BB6C-15C5F41EF5AA}" srcOrd="8" destOrd="0" presId="urn:microsoft.com/office/officeart/2016/7/layout/LinearBlockProcessNumbered"/>
    <dgm:cxn modelId="{59D0AFE8-5EDC-42BC-B53A-BA4601F7E3FA}" type="presParOf" srcId="{85C0A965-A63F-4D8F-BB6C-15C5F41EF5AA}" destId="{A5B30C1D-A36B-4C69-BD42-8C9143C1E55D}" srcOrd="0" destOrd="0" presId="urn:microsoft.com/office/officeart/2016/7/layout/LinearBlockProcessNumbered"/>
    <dgm:cxn modelId="{BF3ED7A8-2EFD-4024-904C-CAD67AF90AF8}" type="presParOf" srcId="{85C0A965-A63F-4D8F-BB6C-15C5F41EF5AA}" destId="{96A3CA63-A406-4BBB-A8A9-5193E57AAA9A}" srcOrd="1" destOrd="0" presId="urn:microsoft.com/office/officeart/2016/7/layout/LinearBlockProcessNumbered"/>
    <dgm:cxn modelId="{430952E3-9FEF-4333-AC2F-B8E946DCCFF4}" type="presParOf" srcId="{85C0A965-A63F-4D8F-BB6C-15C5F41EF5AA}" destId="{0500F4E2-86F7-453E-A726-23F14FAF8C3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E208A-29B1-4995-8166-6E30919CE19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AB1AF7-7049-49C0-BC4D-390A7A926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User Profile</a:t>
          </a:r>
          <a:r>
            <a:rPr lang="en-US" i="1" dirty="0"/>
            <a:t>: provides the ability to track fitness goals, dashboards with earned achievements.</a:t>
          </a:r>
          <a:endParaRPr lang="en-US" dirty="0"/>
        </a:p>
      </dgm:t>
    </dgm:pt>
    <dgm:pt modelId="{2AC09C25-2B1B-4FA0-AF52-8489A8DFF803}" type="parTrans" cxnId="{46A51B46-BCE0-40CB-B718-94CEA9FFE42B}">
      <dgm:prSet/>
      <dgm:spPr/>
      <dgm:t>
        <a:bodyPr/>
        <a:lstStyle/>
        <a:p>
          <a:endParaRPr lang="en-US"/>
        </a:p>
      </dgm:t>
    </dgm:pt>
    <dgm:pt modelId="{DFD5EE09-296B-4A4C-9C1C-4F0F523A068A}" type="sibTrans" cxnId="{46A51B46-BCE0-40CB-B718-94CEA9FFE42B}">
      <dgm:prSet/>
      <dgm:spPr/>
      <dgm:t>
        <a:bodyPr/>
        <a:lstStyle/>
        <a:p>
          <a:endParaRPr lang="en-US"/>
        </a:p>
      </dgm:t>
    </dgm:pt>
    <dgm:pt modelId="{362A6BE8-EFF9-471C-B8D7-0412DCC3AC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Workouts</a:t>
          </a:r>
          <a:r>
            <a:rPr lang="en-US" i="1" dirty="0"/>
            <a:t>: Provides sufficient data for all exercises, workouts calendar, easy navigation within app.</a:t>
          </a:r>
          <a:endParaRPr lang="en-US" dirty="0"/>
        </a:p>
      </dgm:t>
    </dgm:pt>
    <dgm:pt modelId="{46B32F2D-4F44-438C-9AE8-BAB1C84C5FF1}" type="parTrans" cxnId="{FBA6D90C-7EA7-4113-BF67-7745F51E4461}">
      <dgm:prSet/>
      <dgm:spPr/>
      <dgm:t>
        <a:bodyPr/>
        <a:lstStyle/>
        <a:p>
          <a:endParaRPr lang="en-US"/>
        </a:p>
      </dgm:t>
    </dgm:pt>
    <dgm:pt modelId="{D5038FCC-6646-4FBF-B1BA-D36C7CDCEA8C}" type="sibTrans" cxnId="{FBA6D90C-7EA7-4113-BF67-7745F51E4461}">
      <dgm:prSet/>
      <dgm:spPr/>
      <dgm:t>
        <a:bodyPr/>
        <a:lstStyle/>
        <a:p>
          <a:endParaRPr lang="en-US"/>
        </a:p>
      </dgm:t>
    </dgm:pt>
    <dgm:pt modelId="{B63F2432-66E2-44BF-9A84-E987D6B23A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Fitness Goal and Route</a:t>
          </a:r>
          <a:r>
            <a:rPr lang="en-US" i="1" dirty="0"/>
            <a:t>: automatically set achievements marker , provide health stats.</a:t>
          </a:r>
          <a:endParaRPr lang="en-US" dirty="0"/>
        </a:p>
      </dgm:t>
    </dgm:pt>
    <dgm:pt modelId="{8937CB1B-0672-4EAD-A12C-00AE7AAC1CE9}" type="parTrans" cxnId="{EB68600F-E309-4097-9F24-6EBEFCCE459E}">
      <dgm:prSet/>
      <dgm:spPr/>
      <dgm:t>
        <a:bodyPr/>
        <a:lstStyle/>
        <a:p>
          <a:endParaRPr lang="en-US"/>
        </a:p>
      </dgm:t>
    </dgm:pt>
    <dgm:pt modelId="{B106393C-17B1-4766-A01E-A37A239C1CFF}" type="sibTrans" cxnId="{EB68600F-E309-4097-9F24-6EBEFCCE459E}">
      <dgm:prSet/>
      <dgm:spPr/>
      <dgm:t>
        <a:bodyPr/>
        <a:lstStyle/>
        <a:p>
          <a:endParaRPr lang="en-US"/>
        </a:p>
      </dgm:t>
    </dgm:pt>
    <dgm:pt modelId="{0DEE04D2-23D8-40A1-8ED0-57BA777F6E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Notifications</a:t>
          </a:r>
          <a:r>
            <a:rPr lang="en-US" i="1" dirty="0"/>
            <a:t>: Provide quick action for starting the workout, keep log of all user notifications, of course allow user to manage notification types and customize them.</a:t>
          </a:r>
          <a:endParaRPr lang="en-US" dirty="0"/>
        </a:p>
      </dgm:t>
    </dgm:pt>
    <dgm:pt modelId="{73FE58FD-FCED-4DC6-B988-FB0A43D9AE97}" type="parTrans" cxnId="{6E873205-E0DC-43D3-B90C-9F6AE983B0F0}">
      <dgm:prSet/>
      <dgm:spPr/>
      <dgm:t>
        <a:bodyPr/>
        <a:lstStyle/>
        <a:p>
          <a:endParaRPr lang="en-US"/>
        </a:p>
      </dgm:t>
    </dgm:pt>
    <dgm:pt modelId="{D7D2B866-EFD7-438D-860B-503C12175848}" type="sibTrans" cxnId="{6E873205-E0DC-43D3-B90C-9F6AE983B0F0}">
      <dgm:prSet/>
      <dgm:spPr/>
      <dgm:t>
        <a:bodyPr/>
        <a:lstStyle/>
        <a:p>
          <a:endParaRPr lang="en-US"/>
        </a:p>
      </dgm:t>
    </dgm:pt>
    <dgm:pt modelId="{C8E13655-B2AB-4A93-8449-533CC0625F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Educational content</a:t>
          </a:r>
          <a:r>
            <a:rPr lang="en-US" i="1" dirty="0"/>
            <a:t>: provide clear and high educational content about workouts and meal preps.</a:t>
          </a:r>
          <a:endParaRPr lang="en-US" dirty="0"/>
        </a:p>
      </dgm:t>
    </dgm:pt>
    <dgm:pt modelId="{186389F6-0439-4576-9756-E949539EF0F3}" type="parTrans" cxnId="{F9423EB0-FA81-47A7-8092-8B21095A1152}">
      <dgm:prSet/>
      <dgm:spPr/>
      <dgm:t>
        <a:bodyPr/>
        <a:lstStyle/>
        <a:p>
          <a:endParaRPr lang="en-US"/>
        </a:p>
      </dgm:t>
    </dgm:pt>
    <dgm:pt modelId="{20D828E8-EED8-4558-80CE-EFA61F1FE8B3}" type="sibTrans" cxnId="{F9423EB0-FA81-47A7-8092-8B21095A1152}">
      <dgm:prSet/>
      <dgm:spPr/>
      <dgm:t>
        <a:bodyPr/>
        <a:lstStyle/>
        <a:p>
          <a:endParaRPr lang="en-US"/>
        </a:p>
      </dgm:t>
    </dgm:pt>
    <dgm:pt modelId="{6D5DD2A6-C824-47DD-A25E-6DAB2A6A1B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/>
            <a:t>Integration with other services</a:t>
          </a:r>
          <a:r>
            <a:rPr lang="en-US" i="1" dirty="0"/>
            <a:t>: Smart watches and more.</a:t>
          </a:r>
          <a:endParaRPr lang="en-US" dirty="0"/>
        </a:p>
      </dgm:t>
    </dgm:pt>
    <dgm:pt modelId="{01CD22FE-21ED-4BF2-88F9-693C83B664D8}" type="parTrans" cxnId="{EBD7DE4B-3B3C-494C-A588-9253653E6362}">
      <dgm:prSet/>
      <dgm:spPr/>
      <dgm:t>
        <a:bodyPr/>
        <a:lstStyle/>
        <a:p>
          <a:endParaRPr lang="en-US"/>
        </a:p>
      </dgm:t>
    </dgm:pt>
    <dgm:pt modelId="{492FC821-946F-4FC8-BD3A-DE9B519E8D8A}" type="sibTrans" cxnId="{EBD7DE4B-3B3C-494C-A588-9253653E6362}">
      <dgm:prSet/>
      <dgm:spPr/>
      <dgm:t>
        <a:bodyPr/>
        <a:lstStyle/>
        <a:p>
          <a:endParaRPr lang="en-US"/>
        </a:p>
      </dgm:t>
    </dgm:pt>
    <dgm:pt modelId="{6926FE74-582C-4B30-8FB7-45002F25B8A2}" type="pres">
      <dgm:prSet presAssocID="{0B1E208A-29B1-4995-8166-6E30919CE195}" presName="root" presStyleCnt="0">
        <dgm:presLayoutVars>
          <dgm:dir/>
          <dgm:resizeHandles val="exact"/>
        </dgm:presLayoutVars>
      </dgm:prSet>
      <dgm:spPr/>
    </dgm:pt>
    <dgm:pt modelId="{075EBAD7-9D9F-4EFF-94D3-F632E63A54B5}" type="pres">
      <dgm:prSet presAssocID="{19AB1AF7-7049-49C0-BC4D-390A7A9262CE}" presName="compNode" presStyleCnt="0"/>
      <dgm:spPr/>
    </dgm:pt>
    <dgm:pt modelId="{15530645-E257-418E-AC9B-A1F16A9CFB1C}" type="pres">
      <dgm:prSet presAssocID="{19AB1AF7-7049-49C0-BC4D-390A7A9262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D0690EB-66F8-4A3A-94BD-ECAD6330803F}" type="pres">
      <dgm:prSet presAssocID="{19AB1AF7-7049-49C0-BC4D-390A7A9262CE}" presName="spaceRect" presStyleCnt="0"/>
      <dgm:spPr/>
    </dgm:pt>
    <dgm:pt modelId="{B24E9DFD-E29C-492E-849F-2C7984BD4C8C}" type="pres">
      <dgm:prSet presAssocID="{19AB1AF7-7049-49C0-BC4D-390A7A9262CE}" presName="textRect" presStyleLbl="revTx" presStyleIdx="0" presStyleCnt="6">
        <dgm:presLayoutVars>
          <dgm:chMax val="1"/>
          <dgm:chPref val="1"/>
        </dgm:presLayoutVars>
      </dgm:prSet>
      <dgm:spPr/>
    </dgm:pt>
    <dgm:pt modelId="{BA363FC8-4095-4F92-8231-C72EAF025A37}" type="pres">
      <dgm:prSet presAssocID="{DFD5EE09-296B-4A4C-9C1C-4F0F523A068A}" presName="sibTrans" presStyleCnt="0"/>
      <dgm:spPr/>
    </dgm:pt>
    <dgm:pt modelId="{5E66673D-6D02-48FE-982F-B3D5DBFF5F84}" type="pres">
      <dgm:prSet presAssocID="{362A6BE8-EFF9-471C-B8D7-0412DCC3ACF8}" presName="compNode" presStyleCnt="0"/>
      <dgm:spPr/>
    </dgm:pt>
    <dgm:pt modelId="{7A745438-79B0-4C44-AD7C-57A692613024}" type="pres">
      <dgm:prSet presAssocID="{362A6BE8-EFF9-471C-B8D7-0412DCC3AC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ED54E9DA-3933-4472-85EB-7CB393471F34}" type="pres">
      <dgm:prSet presAssocID="{362A6BE8-EFF9-471C-B8D7-0412DCC3ACF8}" presName="spaceRect" presStyleCnt="0"/>
      <dgm:spPr/>
    </dgm:pt>
    <dgm:pt modelId="{617C09C2-FBC4-4C35-9F42-DF176BD6AD30}" type="pres">
      <dgm:prSet presAssocID="{362A6BE8-EFF9-471C-B8D7-0412DCC3ACF8}" presName="textRect" presStyleLbl="revTx" presStyleIdx="1" presStyleCnt="6">
        <dgm:presLayoutVars>
          <dgm:chMax val="1"/>
          <dgm:chPref val="1"/>
        </dgm:presLayoutVars>
      </dgm:prSet>
      <dgm:spPr/>
    </dgm:pt>
    <dgm:pt modelId="{4DFD7011-6988-47C9-8968-76EC9AC47C50}" type="pres">
      <dgm:prSet presAssocID="{D5038FCC-6646-4FBF-B1BA-D36C7CDCEA8C}" presName="sibTrans" presStyleCnt="0"/>
      <dgm:spPr/>
    </dgm:pt>
    <dgm:pt modelId="{BEEA49F6-9219-4870-86E3-AB53EEB2710D}" type="pres">
      <dgm:prSet presAssocID="{B63F2432-66E2-44BF-9A84-E987D6B23AD3}" presName="compNode" presStyleCnt="0"/>
      <dgm:spPr/>
    </dgm:pt>
    <dgm:pt modelId="{D9E0192A-3373-490A-8653-4A0CEB94071F}" type="pres">
      <dgm:prSet presAssocID="{B63F2432-66E2-44BF-9A84-E987D6B23AD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A678FE4-DD5C-46D4-A968-143F1C3DE326}" type="pres">
      <dgm:prSet presAssocID="{B63F2432-66E2-44BF-9A84-E987D6B23AD3}" presName="spaceRect" presStyleCnt="0"/>
      <dgm:spPr/>
    </dgm:pt>
    <dgm:pt modelId="{05BB6D5E-4F70-4B64-816D-9135C7E00255}" type="pres">
      <dgm:prSet presAssocID="{B63F2432-66E2-44BF-9A84-E987D6B23AD3}" presName="textRect" presStyleLbl="revTx" presStyleIdx="2" presStyleCnt="6">
        <dgm:presLayoutVars>
          <dgm:chMax val="1"/>
          <dgm:chPref val="1"/>
        </dgm:presLayoutVars>
      </dgm:prSet>
      <dgm:spPr/>
    </dgm:pt>
    <dgm:pt modelId="{4597432E-F075-45A7-BD29-B4997EC1E7E9}" type="pres">
      <dgm:prSet presAssocID="{B106393C-17B1-4766-A01E-A37A239C1CFF}" presName="sibTrans" presStyleCnt="0"/>
      <dgm:spPr/>
    </dgm:pt>
    <dgm:pt modelId="{164BDAA1-A49A-452C-AD73-BAB4A45C2591}" type="pres">
      <dgm:prSet presAssocID="{0DEE04D2-23D8-40A1-8ED0-57BA777F6E2D}" presName="compNode" presStyleCnt="0"/>
      <dgm:spPr/>
    </dgm:pt>
    <dgm:pt modelId="{46D9833D-434C-484C-98CA-460A13E694A7}" type="pres">
      <dgm:prSet presAssocID="{0DEE04D2-23D8-40A1-8ED0-57BA777F6E2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0FF6E261-EB61-44F7-8F09-EC79C7D0EC08}" type="pres">
      <dgm:prSet presAssocID="{0DEE04D2-23D8-40A1-8ED0-57BA777F6E2D}" presName="spaceRect" presStyleCnt="0"/>
      <dgm:spPr/>
    </dgm:pt>
    <dgm:pt modelId="{EFD268FC-A87B-4906-9EF9-DD9A64F91204}" type="pres">
      <dgm:prSet presAssocID="{0DEE04D2-23D8-40A1-8ED0-57BA777F6E2D}" presName="textRect" presStyleLbl="revTx" presStyleIdx="3" presStyleCnt="6">
        <dgm:presLayoutVars>
          <dgm:chMax val="1"/>
          <dgm:chPref val="1"/>
        </dgm:presLayoutVars>
      </dgm:prSet>
      <dgm:spPr/>
    </dgm:pt>
    <dgm:pt modelId="{A0CAD303-CE73-4B0C-88B8-8B570BD7093F}" type="pres">
      <dgm:prSet presAssocID="{D7D2B866-EFD7-438D-860B-503C12175848}" presName="sibTrans" presStyleCnt="0"/>
      <dgm:spPr/>
    </dgm:pt>
    <dgm:pt modelId="{62943F8A-E879-408E-AF72-8EF984F8739F}" type="pres">
      <dgm:prSet presAssocID="{C8E13655-B2AB-4A93-8449-533CC0625FF8}" presName="compNode" presStyleCnt="0"/>
      <dgm:spPr/>
    </dgm:pt>
    <dgm:pt modelId="{4E3FA1A4-A39D-4946-AEF9-EF78B15EDF5D}" type="pres">
      <dgm:prSet presAssocID="{C8E13655-B2AB-4A93-8449-533CC0625FF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D211F8C7-1D3C-4877-B457-8D1CCC5F6B37}" type="pres">
      <dgm:prSet presAssocID="{C8E13655-B2AB-4A93-8449-533CC0625FF8}" presName="spaceRect" presStyleCnt="0"/>
      <dgm:spPr/>
    </dgm:pt>
    <dgm:pt modelId="{FB6CB247-0C1B-4537-B6AB-FEE2FE75B3DB}" type="pres">
      <dgm:prSet presAssocID="{C8E13655-B2AB-4A93-8449-533CC0625FF8}" presName="textRect" presStyleLbl="revTx" presStyleIdx="4" presStyleCnt="6">
        <dgm:presLayoutVars>
          <dgm:chMax val="1"/>
          <dgm:chPref val="1"/>
        </dgm:presLayoutVars>
      </dgm:prSet>
      <dgm:spPr/>
    </dgm:pt>
    <dgm:pt modelId="{8D9ED331-EA30-4559-99C3-7A273FC6907D}" type="pres">
      <dgm:prSet presAssocID="{20D828E8-EED8-4558-80CE-EFA61F1FE8B3}" presName="sibTrans" presStyleCnt="0"/>
      <dgm:spPr/>
    </dgm:pt>
    <dgm:pt modelId="{56686261-A68A-49B2-895F-D1BA4FEDB577}" type="pres">
      <dgm:prSet presAssocID="{6D5DD2A6-C824-47DD-A25E-6DAB2A6A1BED}" presName="compNode" presStyleCnt="0"/>
      <dgm:spPr/>
    </dgm:pt>
    <dgm:pt modelId="{2A425707-6F58-48BD-A6BE-CD50D8164B9A}" type="pres">
      <dgm:prSet presAssocID="{6D5DD2A6-C824-47DD-A25E-6DAB2A6A1BE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091335C-F48B-4A44-9543-E65E98F61285}" type="pres">
      <dgm:prSet presAssocID="{6D5DD2A6-C824-47DD-A25E-6DAB2A6A1BED}" presName="spaceRect" presStyleCnt="0"/>
      <dgm:spPr/>
    </dgm:pt>
    <dgm:pt modelId="{B39E6919-A71D-43A6-9E12-9DE238166021}" type="pres">
      <dgm:prSet presAssocID="{6D5DD2A6-C824-47DD-A25E-6DAB2A6A1BE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E873205-E0DC-43D3-B90C-9F6AE983B0F0}" srcId="{0B1E208A-29B1-4995-8166-6E30919CE195}" destId="{0DEE04D2-23D8-40A1-8ED0-57BA777F6E2D}" srcOrd="3" destOrd="0" parTransId="{73FE58FD-FCED-4DC6-B988-FB0A43D9AE97}" sibTransId="{D7D2B866-EFD7-438D-860B-503C12175848}"/>
    <dgm:cxn modelId="{EEBA090B-B13B-4F05-A113-04FE43811B32}" type="presOf" srcId="{C8E13655-B2AB-4A93-8449-533CC0625FF8}" destId="{FB6CB247-0C1B-4537-B6AB-FEE2FE75B3DB}" srcOrd="0" destOrd="0" presId="urn:microsoft.com/office/officeart/2018/2/layout/IconLabelList"/>
    <dgm:cxn modelId="{FBA6D90C-7EA7-4113-BF67-7745F51E4461}" srcId="{0B1E208A-29B1-4995-8166-6E30919CE195}" destId="{362A6BE8-EFF9-471C-B8D7-0412DCC3ACF8}" srcOrd="1" destOrd="0" parTransId="{46B32F2D-4F44-438C-9AE8-BAB1C84C5FF1}" sibTransId="{D5038FCC-6646-4FBF-B1BA-D36C7CDCEA8C}"/>
    <dgm:cxn modelId="{EB68600F-E309-4097-9F24-6EBEFCCE459E}" srcId="{0B1E208A-29B1-4995-8166-6E30919CE195}" destId="{B63F2432-66E2-44BF-9A84-E987D6B23AD3}" srcOrd="2" destOrd="0" parTransId="{8937CB1B-0672-4EAD-A12C-00AE7AAC1CE9}" sibTransId="{B106393C-17B1-4766-A01E-A37A239C1CFF}"/>
    <dgm:cxn modelId="{7C7C7736-F224-4949-8678-AB67ED6108F7}" type="presOf" srcId="{0B1E208A-29B1-4995-8166-6E30919CE195}" destId="{6926FE74-582C-4B30-8FB7-45002F25B8A2}" srcOrd="0" destOrd="0" presId="urn:microsoft.com/office/officeart/2018/2/layout/IconLabelList"/>
    <dgm:cxn modelId="{6B76F95E-A628-4123-815E-E7064CDD2576}" type="presOf" srcId="{0DEE04D2-23D8-40A1-8ED0-57BA777F6E2D}" destId="{EFD268FC-A87B-4906-9EF9-DD9A64F91204}" srcOrd="0" destOrd="0" presId="urn:microsoft.com/office/officeart/2018/2/layout/IconLabelList"/>
    <dgm:cxn modelId="{9DC61162-A4A8-4D02-9460-68B4F2627C03}" type="presOf" srcId="{6D5DD2A6-C824-47DD-A25E-6DAB2A6A1BED}" destId="{B39E6919-A71D-43A6-9E12-9DE238166021}" srcOrd="0" destOrd="0" presId="urn:microsoft.com/office/officeart/2018/2/layout/IconLabelList"/>
    <dgm:cxn modelId="{6DD24A42-AAB5-48AA-B9E6-103C7C08FDDD}" type="presOf" srcId="{19AB1AF7-7049-49C0-BC4D-390A7A9262CE}" destId="{B24E9DFD-E29C-492E-849F-2C7984BD4C8C}" srcOrd="0" destOrd="0" presId="urn:microsoft.com/office/officeart/2018/2/layout/IconLabelList"/>
    <dgm:cxn modelId="{46A51B46-BCE0-40CB-B718-94CEA9FFE42B}" srcId="{0B1E208A-29B1-4995-8166-6E30919CE195}" destId="{19AB1AF7-7049-49C0-BC4D-390A7A9262CE}" srcOrd="0" destOrd="0" parTransId="{2AC09C25-2B1B-4FA0-AF52-8489A8DFF803}" sibTransId="{DFD5EE09-296B-4A4C-9C1C-4F0F523A068A}"/>
    <dgm:cxn modelId="{EBD7DE4B-3B3C-494C-A588-9253653E6362}" srcId="{0B1E208A-29B1-4995-8166-6E30919CE195}" destId="{6D5DD2A6-C824-47DD-A25E-6DAB2A6A1BED}" srcOrd="5" destOrd="0" parTransId="{01CD22FE-21ED-4BF2-88F9-693C83B664D8}" sibTransId="{492FC821-946F-4FC8-BD3A-DE9B519E8D8A}"/>
    <dgm:cxn modelId="{8EDDCD50-48EB-4EBF-AE22-82406A5F94CC}" type="presOf" srcId="{B63F2432-66E2-44BF-9A84-E987D6B23AD3}" destId="{05BB6D5E-4F70-4B64-816D-9135C7E00255}" srcOrd="0" destOrd="0" presId="urn:microsoft.com/office/officeart/2018/2/layout/IconLabelList"/>
    <dgm:cxn modelId="{BDAA2D76-77C9-428A-8F20-C65140C62580}" type="presOf" srcId="{362A6BE8-EFF9-471C-B8D7-0412DCC3ACF8}" destId="{617C09C2-FBC4-4C35-9F42-DF176BD6AD30}" srcOrd="0" destOrd="0" presId="urn:microsoft.com/office/officeart/2018/2/layout/IconLabelList"/>
    <dgm:cxn modelId="{F9423EB0-FA81-47A7-8092-8B21095A1152}" srcId="{0B1E208A-29B1-4995-8166-6E30919CE195}" destId="{C8E13655-B2AB-4A93-8449-533CC0625FF8}" srcOrd="4" destOrd="0" parTransId="{186389F6-0439-4576-9756-E949539EF0F3}" sibTransId="{20D828E8-EED8-4558-80CE-EFA61F1FE8B3}"/>
    <dgm:cxn modelId="{73F73CC0-A22A-4F24-8105-B4497A4C704B}" type="presParOf" srcId="{6926FE74-582C-4B30-8FB7-45002F25B8A2}" destId="{075EBAD7-9D9F-4EFF-94D3-F632E63A54B5}" srcOrd="0" destOrd="0" presId="urn:microsoft.com/office/officeart/2018/2/layout/IconLabelList"/>
    <dgm:cxn modelId="{30443226-04DA-44FC-A02C-A24EE19BAD6A}" type="presParOf" srcId="{075EBAD7-9D9F-4EFF-94D3-F632E63A54B5}" destId="{15530645-E257-418E-AC9B-A1F16A9CFB1C}" srcOrd="0" destOrd="0" presId="urn:microsoft.com/office/officeart/2018/2/layout/IconLabelList"/>
    <dgm:cxn modelId="{D2D6B2B2-78FE-4CAD-9F8B-2C6E6A2E3894}" type="presParOf" srcId="{075EBAD7-9D9F-4EFF-94D3-F632E63A54B5}" destId="{9D0690EB-66F8-4A3A-94BD-ECAD6330803F}" srcOrd="1" destOrd="0" presId="urn:microsoft.com/office/officeart/2018/2/layout/IconLabelList"/>
    <dgm:cxn modelId="{938E0364-CD20-4BBB-98C0-585B6BFD68FF}" type="presParOf" srcId="{075EBAD7-9D9F-4EFF-94D3-F632E63A54B5}" destId="{B24E9DFD-E29C-492E-849F-2C7984BD4C8C}" srcOrd="2" destOrd="0" presId="urn:microsoft.com/office/officeart/2018/2/layout/IconLabelList"/>
    <dgm:cxn modelId="{B47C8198-7C05-4B9F-BEE7-318747A11726}" type="presParOf" srcId="{6926FE74-582C-4B30-8FB7-45002F25B8A2}" destId="{BA363FC8-4095-4F92-8231-C72EAF025A37}" srcOrd="1" destOrd="0" presId="urn:microsoft.com/office/officeart/2018/2/layout/IconLabelList"/>
    <dgm:cxn modelId="{392BFE5A-6558-49A5-99F7-91CED61838D8}" type="presParOf" srcId="{6926FE74-582C-4B30-8FB7-45002F25B8A2}" destId="{5E66673D-6D02-48FE-982F-B3D5DBFF5F84}" srcOrd="2" destOrd="0" presId="urn:microsoft.com/office/officeart/2018/2/layout/IconLabelList"/>
    <dgm:cxn modelId="{60A3250A-64FC-407D-B478-FF370F785F3A}" type="presParOf" srcId="{5E66673D-6D02-48FE-982F-B3D5DBFF5F84}" destId="{7A745438-79B0-4C44-AD7C-57A692613024}" srcOrd="0" destOrd="0" presId="urn:microsoft.com/office/officeart/2018/2/layout/IconLabelList"/>
    <dgm:cxn modelId="{54B18ADD-BE8D-43D2-B06A-4B771959C362}" type="presParOf" srcId="{5E66673D-6D02-48FE-982F-B3D5DBFF5F84}" destId="{ED54E9DA-3933-4472-85EB-7CB393471F34}" srcOrd="1" destOrd="0" presId="urn:microsoft.com/office/officeart/2018/2/layout/IconLabelList"/>
    <dgm:cxn modelId="{89897374-AA9E-43E7-8AB7-35AFF6A32B5C}" type="presParOf" srcId="{5E66673D-6D02-48FE-982F-B3D5DBFF5F84}" destId="{617C09C2-FBC4-4C35-9F42-DF176BD6AD30}" srcOrd="2" destOrd="0" presId="urn:microsoft.com/office/officeart/2018/2/layout/IconLabelList"/>
    <dgm:cxn modelId="{6217989D-699F-4A3B-9F24-40E5910833C8}" type="presParOf" srcId="{6926FE74-582C-4B30-8FB7-45002F25B8A2}" destId="{4DFD7011-6988-47C9-8968-76EC9AC47C50}" srcOrd="3" destOrd="0" presId="urn:microsoft.com/office/officeart/2018/2/layout/IconLabelList"/>
    <dgm:cxn modelId="{75274CD0-E050-4E32-9FDC-E8D75D59A28B}" type="presParOf" srcId="{6926FE74-582C-4B30-8FB7-45002F25B8A2}" destId="{BEEA49F6-9219-4870-86E3-AB53EEB2710D}" srcOrd="4" destOrd="0" presId="urn:microsoft.com/office/officeart/2018/2/layout/IconLabelList"/>
    <dgm:cxn modelId="{DF6E6306-F6F4-4A55-BA40-D854AE37A6DC}" type="presParOf" srcId="{BEEA49F6-9219-4870-86E3-AB53EEB2710D}" destId="{D9E0192A-3373-490A-8653-4A0CEB94071F}" srcOrd="0" destOrd="0" presId="urn:microsoft.com/office/officeart/2018/2/layout/IconLabelList"/>
    <dgm:cxn modelId="{269BD19C-C275-4375-9C2F-3369401DAA9D}" type="presParOf" srcId="{BEEA49F6-9219-4870-86E3-AB53EEB2710D}" destId="{9A678FE4-DD5C-46D4-A968-143F1C3DE326}" srcOrd="1" destOrd="0" presId="urn:microsoft.com/office/officeart/2018/2/layout/IconLabelList"/>
    <dgm:cxn modelId="{D35C427E-BEB9-46BC-A1AB-F1F14BE516F8}" type="presParOf" srcId="{BEEA49F6-9219-4870-86E3-AB53EEB2710D}" destId="{05BB6D5E-4F70-4B64-816D-9135C7E00255}" srcOrd="2" destOrd="0" presId="urn:microsoft.com/office/officeart/2018/2/layout/IconLabelList"/>
    <dgm:cxn modelId="{C5DC62B4-8681-41F7-B0B0-E0C1052EDAE9}" type="presParOf" srcId="{6926FE74-582C-4B30-8FB7-45002F25B8A2}" destId="{4597432E-F075-45A7-BD29-B4997EC1E7E9}" srcOrd="5" destOrd="0" presId="urn:microsoft.com/office/officeart/2018/2/layout/IconLabelList"/>
    <dgm:cxn modelId="{800C7C63-6B9C-4C50-BA04-AE80776EEF1F}" type="presParOf" srcId="{6926FE74-582C-4B30-8FB7-45002F25B8A2}" destId="{164BDAA1-A49A-452C-AD73-BAB4A45C2591}" srcOrd="6" destOrd="0" presId="urn:microsoft.com/office/officeart/2018/2/layout/IconLabelList"/>
    <dgm:cxn modelId="{68E44C57-08B7-43AF-BD6B-F0998F057C4E}" type="presParOf" srcId="{164BDAA1-A49A-452C-AD73-BAB4A45C2591}" destId="{46D9833D-434C-484C-98CA-460A13E694A7}" srcOrd="0" destOrd="0" presId="urn:microsoft.com/office/officeart/2018/2/layout/IconLabelList"/>
    <dgm:cxn modelId="{5FC2E79C-D1B0-4C06-8516-790964C13A01}" type="presParOf" srcId="{164BDAA1-A49A-452C-AD73-BAB4A45C2591}" destId="{0FF6E261-EB61-44F7-8F09-EC79C7D0EC08}" srcOrd="1" destOrd="0" presId="urn:microsoft.com/office/officeart/2018/2/layout/IconLabelList"/>
    <dgm:cxn modelId="{126937D1-1218-4563-8A2D-045ED5F5838B}" type="presParOf" srcId="{164BDAA1-A49A-452C-AD73-BAB4A45C2591}" destId="{EFD268FC-A87B-4906-9EF9-DD9A64F91204}" srcOrd="2" destOrd="0" presId="urn:microsoft.com/office/officeart/2018/2/layout/IconLabelList"/>
    <dgm:cxn modelId="{A0D43ED7-8AB5-4618-A4DD-92418C1ABD7F}" type="presParOf" srcId="{6926FE74-582C-4B30-8FB7-45002F25B8A2}" destId="{A0CAD303-CE73-4B0C-88B8-8B570BD7093F}" srcOrd="7" destOrd="0" presId="urn:microsoft.com/office/officeart/2018/2/layout/IconLabelList"/>
    <dgm:cxn modelId="{843DDD57-C66C-4C87-9F1D-56D1EC79A83D}" type="presParOf" srcId="{6926FE74-582C-4B30-8FB7-45002F25B8A2}" destId="{62943F8A-E879-408E-AF72-8EF984F8739F}" srcOrd="8" destOrd="0" presId="urn:microsoft.com/office/officeart/2018/2/layout/IconLabelList"/>
    <dgm:cxn modelId="{86A64BAF-3215-4A5B-89A6-9E1B137BD175}" type="presParOf" srcId="{62943F8A-E879-408E-AF72-8EF984F8739F}" destId="{4E3FA1A4-A39D-4946-AEF9-EF78B15EDF5D}" srcOrd="0" destOrd="0" presId="urn:microsoft.com/office/officeart/2018/2/layout/IconLabelList"/>
    <dgm:cxn modelId="{CFEE69F1-A6F0-4374-B1D8-869FB68E5276}" type="presParOf" srcId="{62943F8A-E879-408E-AF72-8EF984F8739F}" destId="{D211F8C7-1D3C-4877-B457-8D1CCC5F6B37}" srcOrd="1" destOrd="0" presId="urn:microsoft.com/office/officeart/2018/2/layout/IconLabelList"/>
    <dgm:cxn modelId="{DAD3A7FA-C50A-4836-94D0-86E6450C10C7}" type="presParOf" srcId="{62943F8A-E879-408E-AF72-8EF984F8739F}" destId="{FB6CB247-0C1B-4537-B6AB-FEE2FE75B3DB}" srcOrd="2" destOrd="0" presId="urn:microsoft.com/office/officeart/2018/2/layout/IconLabelList"/>
    <dgm:cxn modelId="{BA152F12-C7BC-4913-A455-316603E0EB4A}" type="presParOf" srcId="{6926FE74-582C-4B30-8FB7-45002F25B8A2}" destId="{8D9ED331-EA30-4559-99C3-7A273FC6907D}" srcOrd="9" destOrd="0" presId="urn:microsoft.com/office/officeart/2018/2/layout/IconLabelList"/>
    <dgm:cxn modelId="{F3FA93CB-2D63-4BDA-8E71-CDB5A7503F0A}" type="presParOf" srcId="{6926FE74-582C-4B30-8FB7-45002F25B8A2}" destId="{56686261-A68A-49B2-895F-D1BA4FEDB577}" srcOrd="10" destOrd="0" presId="urn:microsoft.com/office/officeart/2018/2/layout/IconLabelList"/>
    <dgm:cxn modelId="{3A2CCBF5-0F9D-4591-8D3A-3E1232C39E49}" type="presParOf" srcId="{56686261-A68A-49B2-895F-D1BA4FEDB577}" destId="{2A425707-6F58-48BD-A6BE-CD50D8164B9A}" srcOrd="0" destOrd="0" presId="urn:microsoft.com/office/officeart/2018/2/layout/IconLabelList"/>
    <dgm:cxn modelId="{8621512A-F5BE-4B2B-A9FE-18C71A156AA9}" type="presParOf" srcId="{56686261-A68A-49B2-895F-D1BA4FEDB577}" destId="{0091335C-F48B-4A44-9543-E65E98F61285}" srcOrd="1" destOrd="0" presId="urn:microsoft.com/office/officeart/2018/2/layout/IconLabelList"/>
    <dgm:cxn modelId="{D7ECE8C9-18EC-4982-8EEE-824CF32AAC24}" type="presParOf" srcId="{56686261-A68A-49B2-895F-D1BA4FEDB577}" destId="{B39E6919-A71D-43A6-9E12-9DE2381660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864BAF-31F5-469F-A7B3-792C2AF42CE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ACD408-DA68-4005-A039-2A1FFD92A9C2}">
      <dgm:prSet custT="1"/>
      <dgm:spPr/>
      <dgm:t>
        <a:bodyPr/>
        <a:lstStyle/>
        <a:p>
          <a:r>
            <a:rPr lang="en-US" sz="4000" i="1" dirty="0"/>
            <a:t>Targeted</a:t>
          </a:r>
        </a:p>
        <a:p>
          <a:r>
            <a:rPr lang="en-US" sz="4000" i="1" dirty="0"/>
            <a:t> outcome in </a:t>
          </a:r>
        </a:p>
        <a:p>
          <a:r>
            <a:rPr lang="en-US" sz="4000" i="1" dirty="0"/>
            <a:t>1-year</a:t>
          </a:r>
        </a:p>
        <a:p>
          <a:endParaRPr lang="en-US" sz="5100" dirty="0"/>
        </a:p>
      </dgm:t>
    </dgm:pt>
    <dgm:pt modelId="{BB274719-5659-4CBD-8A9A-129C5483DF36}" type="parTrans" cxnId="{B8A5478F-1018-4536-9E9E-F68D74755990}">
      <dgm:prSet/>
      <dgm:spPr/>
      <dgm:t>
        <a:bodyPr/>
        <a:lstStyle/>
        <a:p>
          <a:endParaRPr lang="en-US"/>
        </a:p>
      </dgm:t>
    </dgm:pt>
    <dgm:pt modelId="{3C0B6EF7-71F5-4A70-B474-65825597E1A8}" type="sibTrans" cxnId="{B8A5478F-1018-4536-9E9E-F68D74755990}">
      <dgm:prSet/>
      <dgm:spPr/>
      <dgm:t>
        <a:bodyPr/>
        <a:lstStyle/>
        <a:p>
          <a:endParaRPr lang="en-US"/>
        </a:p>
      </dgm:t>
    </dgm:pt>
    <dgm:pt modelId="{8CC13F43-0A26-4EB6-A3D6-6DBD564202E6}">
      <dgm:prSet/>
      <dgm:spPr/>
      <dgm:t>
        <a:bodyPr/>
        <a:lstStyle/>
        <a:p>
          <a:r>
            <a:rPr lang="en-US" i="1" dirty="0"/>
            <a:t>Generate 500k or more in revenue.</a:t>
          </a:r>
          <a:endParaRPr lang="en-US" dirty="0"/>
        </a:p>
      </dgm:t>
    </dgm:pt>
    <dgm:pt modelId="{2E20F2DA-C910-4A40-81D9-97926FFF4487}" type="parTrans" cxnId="{FB65DEB5-64D5-4FC0-AE49-D7E1403EB509}">
      <dgm:prSet/>
      <dgm:spPr/>
      <dgm:t>
        <a:bodyPr/>
        <a:lstStyle/>
        <a:p>
          <a:endParaRPr lang="en-US"/>
        </a:p>
      </dgm:t>
    </dgm:pt>
    <dgm:pt modelId="{D1C4D331-BFB9-47FC-9F1C-696A01BDE9A3}" type="sibTrans" cxnId="{FB65DEB5-64D5-4FC0-AE49-D7E1403EB509}">
      <dgm:prSet/>
      <dgm:spPr/>
      <dgm:t>
        <a:bodyPr/>
        <a:lstStyle/>
        <a:p>
          <a:endParaRPr lang="en-US"/>
        </a:p>
      </dgm:t>
    </dgm:pt>
    <dgm:pt modelId="{0D10E63F-56BE-420F-8E59-42CE61945019}">
      <dgm:prSet/>
      <dgm:spPr/>
      <dgm:t>
        <a:bodyPr/>
        <a:lstStyle/>
        <a:p>
          <a:r>
            <a:rPr lang="en-US" i="1" dirty="0"/>
            <a:t>Acquire 25k active users.</a:t>
          </a:r>
          <a:endParaRPr lang="en-US" dirty="0"/>
        </a:p>
      </dgm:t>
    </dgm:pt>
    <dgm:pt modelId="{642E68B6-5E6B-4659-87B0-07D117214E84}" type="parTrans" cxnId="{113155D3-581B-404F-A989-E1924047D639}">
      <dgm:prSet/>
      <dgm:spPr/>
      <dgm:t>
        <a:bodyPr/>
        <a:lstStyle/>
        <a:p>
          <a:endParaRPr lang="en-US"/>
        </a:p>
      </dgm:t>
    </dgm:pt>
    <dgm:pt modelId="{D48D52D3-7E0A-4A29-AE82-BDCD5AA09D07}" type="sibTrans" cxnId="{113155D3-581B-404F-A989-E1924047D639}">
      <dgm:prSet/>
      <dgm:spPr/>
      <dgm:t>
        <a:bodyPr/>
        <a:lstStyle/>
        <a:p>
          <a:endParaRPr lang="en-US"/>
        </a:p>
      </dgm:t>
    </dgm:pt>
    <dgm:pt modelId="{6B8140A3-3EAE-4431-9263-83D1401DDBDC}">
      <dgm:prSet/>
      <dgm:spPr/>
      <dgm:t>
        <a:bodyPr/>
        <a:lstStyle/>
        <a:p>
          <a:r>
            <a:rPr lang="en-US" i="1" dirty="0"/>
            <a:t>Acquire 5k subscribed users.</a:t>
          </a:r>
          <a:endParaRPr lang="en-US" dirty="0"/>
        </a:p>
      </dgm:t>
    </dgm:pt>
    <dgm:pt modelId="{C94B5E05-B9C2-47F0-9F61-E481A35AF6B3}" type="parTrans" cxnId="{53BE67E7-664B-47E4-9C9A-C6312CB06CDA}">
      <dgm:prSet/>
      <dgm:spPr/>
      <dgm:t>
        <a:bodyPr/>
        <a:lstStyle/>
        <a:p>
          <a:endParaRPr lang="en-US"/>
        </a:p>
      </dgm:t>
    </dgm:pt>
    <dgm:pt modelId="{9CEDC825-E559-46C1-928B-F11BFD77F133}" type="sibTrans" cxnId="{53BE67E7-664B-47E4-9C9A-C6312CB06CDA}">
      <dgm:prSet/>
      <dgm:spPr/>
      <dgm:t>
        <a:bodyPr/>
        <a:lstStyle/>
        <a:p>
          <a:endParaRPr lang="en-US"/>
        </a:p>
      </dgm:t>
    </dgm:pt>
    <dgm:pt modelId="{2646ABC0-58C8-40A9-AB3E-989CF0ED5558}">
      <dgm:prSet/>
      <dgm:spPr/>
      <dgm:t>
        <a:bodyPr/>
        <a:lstStyle/>
        <a:p>
          <a:r>
            <a:rPr lang="en-US" i="1" dirty="0"/>
            <a:t>Achieve 4.5-stars rating in app stores.</a:t>
          </a:r>
          <a:endParaRPr lang="en-US" dirty="0"/>
        </a:p>
      </dgm:t>
    </dgm:pt>
    <dgm:pt modelId="{3676D7C0-75D1-4F55-A7E7-9DBDBEADD128}" type="parTrans" cxnId="{1C2CEF03-46A4-41D3-BA6C-D1AB3AB9737A}">
      <dgm:prSet/>
      <dgm:spPr/>
      <dgm:t>
        <a:bodyPr/>
        <a:lstStyle/>
        <a:p>
          <a:endParaRPr lang="en-US"/>
        </a:p>
      </dgm:t>
    </dgm:pt>
    <dgm:pt modelId="{6ECD3488-551F-405E-A414-5B948B972FF2}" type="sibTrans" cxnId="{1C2CEF03-46A4-41D3-BA6C-D1AB3AB9737A}">
      <dgm:prSet/>
      <dgm:spPr/>
      <dgm:t>
        <a:bodyPr/>
        <a:lstStyle/>
        <a:p>
          <a:endParaRPr lang="en-US"/>
        </a:p>
      </dgm:t>
    </dgm:pt>
    <dgm:pt modelId="{F67C4312-E77C-46FF-8487-B0968325611F}" type="pres">
      <dgm:prSet presAssocID="{EE864BAF-31F5-469F-A7B3-792C2AF42CE2}" presName="vert0" presStyleCnt="0">
        <dgm:presLayoutVars>
          <dgm:dir/>
          <dgm:animOne val="branch"/>
          <dgm:animLvl val="lvl"/>
        </dgm:presLayoutVars>
      </dgm:prSet>
      <dgm:spPr/>
    </dgm:pt>
    <dgm:pt modelId="{B538686E-610D-41E2-BB87-61F0D439979C}" type="pres">
      <dgm:prSet presAssocID="{2CACD408-DA68-4005-A039-2A1FFD92A9C2}" presName="thickLine" presStyleLbl="alignNode1" presStyleIdx="0" presStyleCnt="1"/>
      <dgm:spPr/>
    </dgm:pt>
    <dgm:pt modelId="{EBB63BC1-E9BC-4A59-8DC2-F2BAD8EAD6A2}" type="pres">
      <dgm:prSet presAssocID="{2CACD408-DA68-4005-A039-2A1FFD92A9C2}" presName="horz1" presStyleCnt="0"/>
      <dgm:spPr/>
    </dgm:pt>
    <dgm:pt modelId="{36B8829E-BC8D-4426-8D00-8BFE5A94FA50}" type="pres">
      <dgm:prSet presAssocID="{2CACD408-DA68-4005-A039-2A1FFD92A9C2}" presName="tx1" presStyleLbl="revTx" presStyleIdx="0" presStyleCnt="5" custScaleX="164622"/>
      <dgm:spPr/>
    </dgm:pt>
    <dgm:pt modelId="{211934B0-805C-4CAA-9641-B8D8FCE8B6AF}" type="pres">
      <dgm:prSet presAssocID="{2CACD408-DA68-4005-A039-2A1FFD92A9C2}" presName="vert1" presStyleCnt="0"/>
      <dgm:spPr/>
    </dgm:pt>
    <dgm:pt modelId="{7C0BA3FD-A80D-48C5-BC82-90F9F9E85CB7}" type="pres">
      <dgm:prSet presAssocID="{8CC13F43-0A26-4EB6-A3D6-6DBD564202E6}" presName="vertSpace2a" presStyleCnt="0"/>
      <dgm:spPr/>
    </dgm:pt>
    <dgm:pt modelId="{F1C3D772-F018-4A14-B268-F8D959BBEA13}" type="pres">
      <dgm:prSet presAssocID="{8CC13F43-0A26-4EB6-A3D6-6DBD564202E6}" presName="horz2" presStyleCnt="0"/>
      <dgm:spPr/>
    </dgm:pt>
    <dgm:pt modelId="{C4803C36-8A88-42D6-B52D-CF1F784C8195}" type="pres">
      <dgm:prSet presAssocID="{8CC13F43-0A26-4EB6-A3D6-6DBD564202E6}" presName="horzSpace2" presStyleCnt="0"/>
      <dgm:spPr/>
    </dgm:pt>
    <dgm:pt modelId="{4DB26162-5842-4C12-BBF9-7CFC1AB6FEFA}" type="pres">
      <dgm:prSet presAssocID="{8CC13F43-0A26-4EB6-A3D6-6DBD564202E6}" presName="tx2" presStyleLbl="revTx" presStyleIdx="1" presStyleCnt="5"/>
      <dgm:spPr/>
    </dgm:pt>
    <dgm:pt modelId="{87D20C87-329C-4D17-A948-350AB525BDEF}" type="pres">
      <dgm:prSet presAssocID="{8CC13F43-0A26-4EB6-A3D6-6DBD564202E6}" presName="vert2" presStyleCnt="0"/>
      <dgm:spPr/>
    </dgm:pt>
    <dgm:pt modelId="{DFA0C0F5-FC07-4C50-91DA-17CDD23885C4}" type="pres">
      <dgm:prSet presAssocID="{8CC13F43-0A26-4EB6-A3D6-6DBD564202E6}" presName="thinLine2b" presStyleLbl="callout" presStyleIdx="0" presStyleCnt="4"/>
      <dgm:spPr/>
    </dgm:pt>
    <dgm:pt modelId="{347F06C3-7C45-4F3C-B1FB-341BD5DF3EAB}" type="pres">
      <dgm:prSet presAssocID="{8CC13F43-0A26-4EB6-A3D6-6DBD564202E6}" presName="vertSpace2b" presStyleCnt="0"/>
      <dgm:spPr/>
    </dgm:pt>
    <dgm:pt modelId="{96D91FAE-DF10-4C7E-8A9C-B2CEF8CE3B8D}" type="pres">
      <dgm:prSet presAssocID="{0D10E63F-56BE-420F-8E59-42CE61945019}" presName="horz2" presStyleCnt="0"/>
      <dgm:spPr/>
    </dgm:pt>
    <dgm:pt modelId="{5AF8DEA7-ACEB-4D2E-B58F-7775F97D9A7D}" type="pres">
      <dgm:prSet presAssocID="{0D10E63F-56BE-420F-8E59-42CE61945019}" presName="horzSpace2" presStyleCnt="0"/>
      <dgm:spPr/>
    </dgm:pt>
    <dgm:pt modelId="{17AFF28F-FDE8-4A4C-8DA0-BB9ACA5890D0}" type="pres">
      <dgm:prSet presAssocID="{0D10E63F-56BE-420F-8E59-42CE61945019}" presName="tx2" presStyleLbl="revTx" presStyleIdx="2" presStyleCnt="5"/>
      <dgm:spPr/>
    </dgm:pt>
    <dgm:pt modelId="{85F937E4-D0FB-4F7E-B2F7-A345F702486C}" type="pres">
      <dgm:prSet presAssocID="{0D10E63F-56BE-420F-8E59-42CE61945019}" presName="vert2" presStyleCnt="0"/>
      <dgm:spPr/>
    </dgm:pt>
    <dgm:pt modelId="{58708160-F020-4586-92DB-FD6F12CC60B4}" type="pres">
      <dgm:prSet presAssocID="{0D10E63F-56BE-420F-8E59-42CE61945019}" presName="thinLine2b" presStyleLbl="callout" presStyleIdx="1" presStyleCnt="4"/>
      <dgm:spPr/>
    </dgm:pt>
    <dgm:pt modelId="{B8C97F85-9C6B-426D-BBBA-D84D21893C38}" type="pres">
      <dgm:prSet presAssocID="{0D10E63F-56BE-420F-8E59-42CE61945019}" presName="vertSpace2b" presStyleCnt="0"/>
      <dgm:spPr/>
    </dgm:pt>
    <dgm:pt modelId="{8F49867A-D511-4D1B-BAAD-5B417D5DCC28}" type="pres">
      <dgm:prSet presAssocID="{6B8140A3-3EAE-4431-9263-83D1401DDBDC}" presName="horz2" presStyleCnt="0"/>
      <dgm:spPr/>
    </dgm:pt>
    <dgm:pt modelId="{A5828BC7-8154-4D47-B3B8-547052D6D5AA}" type="pres">
      <dgm:prSet presAssocID="{6B8140A3-3EAE-4431-9263-83D1401DDBDC}" presName="horzSpace2" presStyleCnt="0"/>
      <dgm:spPr/>
    </dgm:pt>
    <dgm:pt modelId="{56EC6DA7-CD90-4585-B572-CC181454C992}" type="pres">
      <dgm:prSet presAssocID="{6B8140A3-3EAE-4431-9263-83D1401DDBDC}" presName="tx2" presStyleLbl="revTx" presStyleIdx="3" presStyleCnt="5"/>
      <dgm:spPr/>
    </dgm:pt>
    <dgm:pt modelId="{9E720C48-1E69-4E8C-986E-3B84223BBCE6}" type="pres">
      <dgm:prSet presAssocID="{6B8140A3-3EAE-4431-9263-83D1401DDBDC}" presName="vert2" presStyleCnt="0"/>
      <dgm:spPr/>
    </dgm:pt>
    <dgm:pt modelId="{DAA3F0AD-DD58-4BDD-A04E-7F073AD08440}" type="pres">
      <dgm:prSet presAssocID="{6B8140A3-3EAE-4431-9263-83D1401DDBDC}" presName="thinLine2b" presStyleLbl="callout" presStyleIdx="2" presStyleCnt="4"/>
      <dgm:spPr/>
    </dgm:pt>
    <dgm:pt modelId="{DB507C7F-4575-4C80-89D2-1FAACB50DE9C}" type="pres">
      <dgm:prSet presAssocID="{6B8140A3-3EAE-4431-9263-83D1401DDBDC}" presName="vertSpace2b" presStyleCnt="0"/>
      <dgm:spPr/>
    </dgm:pt>
    <dgm:pt modelId="{0E5F0430-1FC3-4346-8376-DAD8BB8F3226}" type="pres">
      <dgm:prSet presAssocID="{2646ABC0-58C8-40A9-AB3E-989CF0ED5558}" presName="horz2" presStyleCnt="0"/>
      <dgm:spPr/>
    </dgm:pt>
    <dgm:pt modelId="{2FD6DF7B-A51B-44F1-AA7A-1EFF2BB8443F}" type="pres">
      <dgm:prSet presAssocID="{2646ABC0-58C8-40A9-AB3E-989CF0ED5558}" presName="horzSpace2" presStyleCnt="0"/>
      <dgm:spPr/>
    </dgm:pt>
    <dgm:pt modelId="{59B34631-041F-4321-A8BA-BDD695966C13}" type="pres">
      <dgm:prSet presAssocID="{2646ABC0-58C8-40A9-AB3E-989CF0ED5558}" presName="tx2" presStyleLbl="revTx" presStyleIdx="4" presStyleCnt="5"/>
      <dgm:spPr/>
    </dgm:pt>
    <dgm:pt modelId="{2F95BCCD-4F12-49AC-AE3B-4920837F866D}" type="pres">
      <dgm:prSet presAssocID="{2646ABC0-58C8-40A9-AB3E-989CF0ED5558}" presName="vert2" presStyleCnt="0"/>
      <dgm:spPr/>
    </dgm:pt>
    <dgm:pt modelId="{72354331-55EE-4F20-BF4C-11D69A4E3914}" type="pres">
      <dgm:prSet presAssocID="{2646ABC0-58C8-40A9-AB3E-989CF0ED5558}" presName="thinLine2b" presStyleLbl="callout" presStyleIdx="3" presStyleCnt="4"/>
      <dgm:spPr/>
    </dgm:pt>
    <dgm:pt modelId="{195CBED9-25C1-42D0-B4F9-330CE6A52305}" type="pres">
      <dgm:prSet presAssocID="{2646ABC0-58C8-40A9-AB3E-989CF0ED5558}" presName="vertSpace2b" presStyleCnt="0"/>
      <dgm:spPr/>
    </dgm:pt>
  </dgm:ptLst>
  <dgm:cxnLst>
    <dgm:cxn modelId="{1C2CEF03-46A4-41D3-BA6C-D1AB3AB9737A}" srcId="{2CACD408-DA68-4005-A039-2A1FFD92A9C2}" destId="{2646ABC0-58C8-40A9-AB3E-989CF0ED5558}" srcOrd="3" destOrd="0" parTransId="{3676D7C0-75D1-4F55-A7E7-9DBDBEADD128}" sibTransId="{6ECD3488-551F-405E-A414-5B948B972FF2}"/>
    <dgm:cxn modelId="{11E04538-57BB-40B0-B5BF-9B730AF4A9D2}" type="presOf" srcId="{0D10E63F-56BE-420F-8E59-42CE61945019}" destId="{17AFF28F-FDE8-4A4C-8DA0-BB9ACA5890D0}" srcOrd="0" destOrd="0" presId="urn:microsoft.com/office/officeart/2008/layout/LinedList"/>
    <dgm:cxn modelId="{4D476262-61C9-4AFE-BA7D-421F0E9BDD08}" type="presOf" srcId="{8CC13F43-0A26-4EB6-A3D6-6DBD564202E6}" destId="{4DB26162-5842-4C12-BBF9-7CFC1AB6FEFA}" srcOrd="0" destOrd="0" presId="urn:microsoft.com/office/officeart/2008/layout/LinedList"/>
    <dgm:cxn modelId="{0DE9864F-D9EE-4424-ABB6-B4D8D10E2877}" type="presOf" srcId="{2CACD408-DA68-4005-A039-2A1FFD92A9C2}" destId="{36B8829E-BC8D-4426-8D00-8BFE5A94FA50}" srcOrd="0" destOrd="0" presId="urn:microsoft.com/office/officeart/2008/layout/LinedList"/>
    <dgm:cxn modelId="{766E5F8B-B48D-407E-ADA7-FD044CFDFAC1}" type="presOf" srcId="{2646ABC0-58C8-40A9-AB3E-989CF0ED5558}" destId="{59B34631-041F-4321-A8BA-BDD695966C13}" srcOrd="0" destOrd="0" presId="urn:microsoft.com/office/officeart/2008/layout/LinedList"/>
    <dgm:cxn modelId="{21485D8F-15BB-4488-A60F-8830F048F050}" type="presOf" srcId="{EE864BAF-31F5-469F-A7B3-792C2AF42CE2}" destId="{F67C4312-E77C-46FF-8487-B0968325611F}" srcOrd="0" destOrd="0" presId="urn:microsoft.com/office/officeart/2008/layout/LinedList"/>
    <dgm:cxn modelId="{B8A5478F-1018-4536-9E9E-F68D74755990}" srcId="{EE864BAF-31F5-469F-A7B3-792C2AF42CE2}" destId="{2CACD408-DA68-4005-A039-2A1FFD92A9C2}" srcOrd="0" destOrd="0" parTransId="{BB274719-5659-4CBD-8A9A-129C5483DF36}" sibTransId="{3C0B6EF7-71F5-4A70-B474-65825597E1A8}"/>
    <dgm:cxn modelId="{FB65DEB5-64D5-4FC0-AE49-D7E1403EB509}" srcId="{2CACD408-DA68-4005-A039-2A1FFD92A9C2}" destId="{8CC13F43-0A26-4EB6-A3D6-6DBD564202E6}" srcOrd="0" destOrd="0" parTransId="{2E20F2DA-C910-4A40-81D9-97926FFF4487}" sibTransId="{D1C4D331-BFB9-47FC-9F1C-696A01BDE9A3}"/>
    <dgm:cxn modelId="{113155D3-581B-404F-A989-E1924047D639}" srcId="{2CACD408-DA68-4005-A039-2A1FFD92A9C2}" destId="{0D10E63F-56BE-420F-8E59-42CE61945019}" srcOrd="1" destOrd="0" parTransId="{642E68B6-5E6B-4659-87B0-07D117214E84}" sibTransId="{D48D52D3-7E0A-4A29-AE82-BDCD5AA09D07}"/>
    <dgm:cxn modelId="{DFE148E6-6F3D-40CA-A490-102784D32AEC}" type="presOf" srcId="{6B8140A3-3EAE-4431-9263-83D1401DDBDC}" destId="{56EC6DA7-CD90-4585-B572-CC181454C992}" srcOrd="0" destOrd="0" presId="urn:microsoft.com/office/officeart/2008/layout/LinedList"/>
    <dgm:cxn modelId="{53BE67E7-664B-47E4-9C9A-C6312CB06CDA}" srcId="{2CACD408-DA68-4005-A039-2A1FFD92A9C2}" destId="{6B8140A3-3EAE-4431-9263-83D1401DDBDC}" srcOrd="2" destOrd="0" parTransId="{C94B5E05-B9C2-47F0-9F61-E481A35AF6B3}" sibTransId="{9CEDC825-E559-46C1-928B-F11BFD77F133}"/>
    <dgm:cxn modelId="{8538A49B-F2E8-4DDE-ABB2-5735DFA9A618}" type="presParOf" srcId="{F67C4312-E77C-46FF-8487-B0968325611F}" destId="{B538686E-610D-41E2-BB87-61F0D439979C}" srcOrd="0" destOrd="0" presId="urn:microsoft.com/office/officeart/2008/layout/LinedList"/>
    <dgm:cxn modelId="{D7C1CC2A-D6AE-4ED0-A8EF-5C2475BB3845}" type="presParOf" srcId="{F67C4312-E77C-46FF-8487-B0968325611F}" destId="{EBB63BC1-E9BC-4A59-8DC2-F2BAD8EAD6A2}" srcOrd="1" destOrd="0" presId="urn:microsoft.com/office/officeart/2008/layout/LinedList"/>
    <dgm:cxn modelId="{6FAC6C2F-E2BF-45D6-8A65-44434432C1CC}" type="presParOf" srcId="{EBB63BC1-E9BC-4A59-8DC2-F2BAD8EAD6A2}" destId="{36B8829E-BC8D-4426-8D00-8BFE5A94FA50}" srcOrd="0" destOrd="0" presId="urn:microsoft.com/office/officeart/2008/layout/LinedList"/>
    <dgm:cxn modelId="{49AB73EF-6829-4B3C-8B78-19F1AA2A3661}" type="presParOf" srcId="{EBB63BC1-E9BC-4A59-8DC2-F2BAD8EAD6A2}" destId="{211934B0-805C-4CAA-9641-B8D8FCE8B6AF}" srcOrd="1" destOrd="0" presId="urn:microsoft.com/office/officeart/2008/layout/LinedList"/>
    <dgm:cxn modelId="{356F2E30-4EC6-4925-85D6-26B90AE0451C}" type="presParOf" srcId="{211934B0-805C-4CAA-9641-B8D8FCE8B6AF}" destId="{7C0BA3FD-A80D-48C5-BC82-90F9F9E85CB7}" srcOrd="0" destOrd="0" presId="urn:microsoft.com/office/officeart/2008/layout/LinedList"/>
    <dgm:cxn modelId="{A2B49D18-5E20-4B27-9C5F-334A668ED03E}" type="presParOf" srcId="{211934B0-805C-4CAA-9641-B8D8FCE8B6AF}" destId="{F1C3D772-F018-4A14-B268-F8D959BBEA13}" srcOrd="1" destOrd="0" presId="urn:microsoft.com/office/officeart/2008/layout/LinedList"/>
    <dgm:cxn modelId="{658AF6EC-8E51-444A-BB85-ED38E89CC3D3}" type="presParOf" srcId="{F1C3D772-F018-4A14-B268-F8D959BBEA13}" destId="{C4803C36-8A88-42D6-B52D-CF1F784C8195}" srcOrd="0" destOrd="0" presId="urn:microsoft.com/office/officeart/2008/layout/LinedList"/>
    <dgm:cxn modelId="{60D4170D-675F-421A-92F5-C498926F7344}" type="presParOf" srcId="{F1C3D772-F018-4A14-B268-F8D959BBEA13}" destId="{4DB26162-5842-4C12-BBF9-7CFC1AB6FEFA}" srcOrd="1" destOrd="0" presId="urn:microsoft.com/office/officeart/2008/layout/LinedList"/>
    <dgm:cxn modelId="{1F2F4F94-8C64-423F-8FDE-A372A1067463}" type="presParOf" srcId="{F1C3D772-F018-4A14-B268-F8D959BBEA13}" destId="{87D20C87-329C-4D17-A948-350AB525BDEF}" srcOrd="2" destOrd="0" presId="urn:microsoft.com/office/officeart/2008/layout/LinedList"/>
    <dgm:cxn modelId="{F78A3254-49EA-4D8C-ADC1-4CACD59367B7}" type="presParOf" srcId="{211934B0-805C-4CAA-9641-B8D8FCE8B6AF}" destId="{DFA0C0F5-FC07-4C50-91DA-17CDD23885C4}" srcOrd="2" destOrd="0" presId="urn:microsoft.com/office/officeart/2008/layout/LinedList"/>
    <dgm:cxn modelId="{1C08AFDB-39C5-420D-9866-6D78904DC0C5}" type="presParOf" srcId="{211934B0-805C-4CAA-9641-B8D8FCE8B6AF}" destId="{347F06C3-7C45-4F3C-B1FB-341BD5DF3EAB}" srcOrd="3" destOrd="0" presId="urn:microsoft.com/office/officeart/2008/layout/LinedList"/>
    <dgm:cxn modelId="{CB60F028-82B2-4C82-BE9A-A6470117210B}" type="presParOf" srcId="{211934B0-805C-4CAA-9641-B8D8FCE8B6AF}" destId="{96D91FAE-DF10-4C7E-8A9C-B2CEF8CE3B8D}" srcOrd="4" destOrd="0" presId="urn:microsoft.com/office/officeart/2008/layout/LinedList"/>
    <dgm:cxn modelId="{73BF07FA-19D4-4A05-B653-372B47415654}" type="presParOf" srcId="{96D91FAE-DF10-4C7E-8A9C-B2CEF8CE3B8D}" destId="{5AF8DEA7-ACEB-4D2E-B58F-7775F97D9A7D}" srcOrd="0" destOrd="0" presId="urn:microsoft.com/office/officeart/2008/layout/LinedList"/>
    <dgm:cxn modelId="{5BD547CB-BB8D-49DA-A7ED-77AE3B73EAAA}" type="presParOf" srcId="{96D91FAE-DF10-4C7E-8A9C-B2CEF8CE3B8D}" destId="{17AFF28F-FDE8-4A4C-8DA0-BB9ACA5890D0}" srcOrd="1" destOrd="0" presId="urn:microsoft.com/office/officeart/2008/layout/LinedList"/>
    <dgm:cxn modelId="{800C0951-001D-4B96-A43B-AC8FE9209555}" type="presParOf" srcId="{96D91FAE-DF10-4C7E-8A9C-B2CEF8CE3B8D}" destId="{85F937E4-D0FB-4F7E-B2F7-A345F702486C}" srcOrd="2" destOrd="0" presId="urn:microsoft.com/office/officeart/2008/layout/LinedList"/>
    <dgm:cxn modelId="{0DD72989-067A-4AA5-A57A-83B99593595C}" type="presParOf" srcId="{211934B0-805C-4CAA-9641-B8D8FCE8B6AF}" destId="{58708160-F020-4586-92DB-FD6F12CC60B4}" srcOrd="5" destOrd="0" presId="urn:microsoft.com/office/officeart/2008/layout/LinedList"/>
    <dgm:cxn modelId="{A564E9F2-C8A1-42DE-8D8C-9129506C90D1}" type="presParOf" srcId="{211934B0-805C-4CAA-9641-B8D8FCE8B6AF}" destId="{B8C97F85-9C6B-426D-BBBA-D84D21893C38}" srcOrd="6" destOrd="0" presId="urn:microsoft.com/office/officeart/2008/layout/LinedList"/>
    <dgm:cxn modelId="{4BA51158-CCA6-4772-970C-0880ACDF45C5}" type="presParOf" srcId="{211934B0-805C-4CAA-9641-B8D8FCE8B6AF}" destId="{8F49867A-D511-4D1B-BAAD-5B417D5DCC28}" srcOrd="7" destOrd="0" presId="urn:microsoft.com/office/officeart/2008/layout/LinedList"/>
    <dgm:cxn modelId="{749A118F-A33D-4A1B-A622-754EC00AD304}" type="presParOf" srcId="{8F49867A-D511-4D1B-BAAD-5B417D5DCC28}" destId="{A5828BC7-8154-4D47-B3B8-547052D6D5AA}" srcOrd="0" destOrd="0" presId="urn:microsoft.com/office/officeart/2008/layout/LinedList"/>
    <dgm:cxn modelId="{A45135EF-C079-48F8-89D1-37EC26F91374}" type="presParOf" srcId="{8F49867A-D511-4D1B-BAAD-5B417D5DCC28}" destId="{56EC6DA7-CD90-4585-B572-CC181454C992}" srcOrd="1" destOrd="0" presId="urn:microsoft.com/office/officeart/2008/layout/LinedList"/>
    <dgm:cxn modelId="{59D44D2F-CD57-424F-A817-E879B84C8D12}" type="presParOf" srcId="{8F49867A-D511-4D1B-BAAD-5B417D5DCC28}" destId="{9E720C48-1E69-4E8C-986E-3B84223BBCE6}" srcOrd="2" destOrd="0" presId="urn:microsoft.com/office/officeart/2008/layout/LinedList"/>
    <dgm:cxn modelId="{62469A2F-EC8F-4E42-AB30-ED1C3BEAA889}" type="presParOf" srcId="{211934B0-805C-4CAA-9641-B8D8FCE8B6AF}" destId="{DAA3F0AD-DD58-4BDD-A04E-7F073AD08440}" srcOrd="8" destOrd="0" presId="urn:microsoft.com/office/officeart/2008/layout/LinedList"/>
    <dgm:cxn modelId="{2AC4C188-2246-430E-A1ED-358F2CEACA73}" type="presParOf" srcId="{211934B0-805C-4CAA-9641-B8D8FCE8B6AF}" destId="{DB507C7F-4575-4C80-89D2-1FAACB50DE9C}" srcOrd="9" destOrd="0" presId="urn:microsoft.com/office/officeart/2008/layout/LinedList"/>
    <dgm:cxn modelId="{C509AA8D-0E27-4AA1-A94A-8C8D8B2F88DD}" type="presParOf" srcId="{211934B0-805C-4CAA-9641-B8D8FCE8B6AF}" destId="{0E5F0430-1FC3-4346-8376-DAD8BB8F3226}" srcOrd="10" destOrd="0" presId="urn:microsoft.com/office/officeart/2008/layout/LinedList"/>
    <dgm:cxn modelId="{EBBA39AF-84A8-42C7-BA5C-90E756FDB082}" type="presParOf" srcId="{0E5F0430-1FC3-4346-8376-DAD8BB8F3226}" destId="{2FD6DF7B-A51B-44F1-AA7A-1EFF2BB8443F}" srcOrd="0" destOrd="0" presId="urn:microsoft.com/office/officeart/2008/layout/LinedList"/>
    <dgm:cxn modelId="{7C4025F8-3704-495A-8D58-4B3110BA3CAA}" type="presParOf" srcId="{0E5F0430-1FC3-4346-8376-DAD8BB8F3226}" destId="{59B34631-041F-4321-A8BA-BDD695966C13}" srcOrd="1" destOrd="0" presId="urn:microsoft.com/office/officeart/2008/layout/LinedList"/>
    <dgm:cxn modelId="{7390F1FA-8A9F-4700-BF3E-10D9F2FA1ECE}" type="presParOf" srcId="{0E5F0430-1FC3-4346-8376-DAD8BB8F3226}" destId="{2F95BCCD-4F12-49AC-AE3B-4920837F866D}" srcOrd="2" destOrd="0" presId="urn:microsoft.com/office/officeart/2008/layout/LinedList"/>
    <dgm:cxn modelId="{06D7C012-AE56-4D73-AAB4-9D252BD7C6E1}" type="presParOf" srcId="{211934B0-805C-4CAA-9641-B8D8FCE8B6AF}" destId="{72354331-55EE-4F20-BF4C-11D69A4E3914}" srcOrd="11" destOrd="0" presId="urn:microsoft.com/office/officeart/2008/layout/LinedList"/>
    <dgm:cxn modelId="{EC8E44B0-2070-4AC3-9CC6-F3304043EEAA}" type="presParOf" srcId="{211934B0-805C-4CAA-9641-B8D8FCE8B6AF}" destId="{195CBED9-25C1-42D0-B4F9-330CE6A52305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EE6F1A-8979-4D59-8941-250E1FEDFFE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DA75F9-0681-4181-A69A-BC9E2292AB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dirty="0"/>
            <a:t>UX design (Figma): </a:t>
          </a:r>
          <a:r>
            <a:rPr lang="en-US" sz="1400" i="1" dirty="0">
              <a:hlinkClick xmlns:r="http://schemas.openxmlformats.org/officeDocument/2006/relationships" r:id="rId1"/>
            </a:rPr>
            <a:t>https://www.figma.com/file/rSFGppSnrMkSbuqa0Rc1KT/DPDM-A2?type=design&amp;node-id=0%3A1&amp;mode=design&amp;t=LX8tP3IVlggea6hE-1</a:t>
          </a:r>
          <a:endParaRPr lang="en-US" sz="1400" dirty="0"/>
        </a:p>
      </dgm:t>
    </dgm:pt>
    <dgm:pt modelId="{5BBC7FBF-2F95-4A6B-BDEC-27D17F4DE6DE}" type="parTrans" cxnId="{C3EC1B87-6E36-4BC9-801F-7BD964F61BC4}">
      <dgm:prSet/>
      <dgm:spPr/>
      <dgm:t>
        <a:bodyPr/>
        <a:lstStyle/>
        <a:p>
          <a:endParaRPr lang="en-US"/>
        </a:p>
      </dgm:t>
    </dgm:pt>
    <dgm:pt modelId="{DC96B550-6875-4EEC-9B44-72C14DD52E82}" type="sibTrans" cxnId="{C3EC1B87-6E36-4BC9-801F-7BD964F61BC4}">
      <dgm:prSet/>
      <dgm:spPr/>
      <dgm:t>
        <a:bodyPr/>
        <a:lstStyle/>
        <a:p>
          <a:endParaRPr lang="en-US"/>
        </a:p>
      </dgm:t>
    </dgm:pt>
    <dgm:pt modelId="{1B417716-F7E9-4AD1-B2A5-7E3D721D2D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i="1" dirty="0"/>
            <a:t>Product Development Roadmap (Jira): </a:t>
          </a:r>
          <a:r>
            <a:rPr lang="en-US" sz="1400" i="1" dirty="0">
              <a:hlinkClick xmlns:r="http://schemas.openxmlformats.org/officeDocument/2006/relationships" r:id="rId2"/>
            </a:rPr>
            <a:t>https://mahmuedalardawi.atlassian.net/jira/polaris/projects/PDR/ideas/view/338</a:t>
          </a:r>
          <a:endParaRPr lang="en-US" sz="1400" dirty="0"/>
        </a:p>
      </dgm:t>
    </dgm:pt>
    <dgm:pt modelId="{B20FA744-FBFE-4AA7-A310-4728AEF952B9}" type="parTrans" cxnId="{5FAFE162-93B2-493E-B9E7-CAC2161FFE5F}">
      <dgm:prSet/>
      <dgm:spPr/>
      <dgm:t>
        <a:bodyPr/>
        <a:lstStyle/>
        <a:p>
          <a:endParaRPr lang="en-US"/>
        </a:p>
      </dgm:t>
    </dgm:pt>
    <dgm:pt modelId="{DB9DD141-48E3-4573-AF44-9F2FE8BC177B}" type="sibTrans" cxnId="{5FAFE162-93B2-493E-B9E7-CAC2161FFE5F}">
      <dgm:prSet/>
      <dgm:spPr/>
      <dgm:t>
        <a:bodyPr/>
        <a:lstStyle/>
        <a:p>
          <a:endParaRPr lang="en-US"/>
        </a:p>
      </dgm:t>
    </dgm:pt>
    <dgm:pt modelId="{22D82BCF-8975-439D-BF01-CD533A8B29B0}" type="pres">
      <dgm:prSet presAssocID="{02EE6F1A-8979-4D59-8941-250E1FEDFFE2}" presName="root" presStyleCnt="0">
        <dgm:presLayoutVars>
          <dgm:dir/>
          <dgm:resizeHandles val="exact"/>
        </dgm:presLayoutVars>
      </dgm:prSet>
      <dgm:spPr/>
    </dgm:pt>
    <dgm:pt modelId="{B02C0F3B-1110-446A-8E28-E31FC503FE53}" type="pres">
      <dgm:prSet presAssocID="{1ADA75F9-0681-4181-A69A-BC9E2292AB48}" presName="compNode" presStyleCnt="0"/>
      <dgm:spPr/>
    </dgm:pt>
    <dgm:pt modelId="{72E8F0F0-1D91-4101-A428-10470D24ECE8}" type="pres">
      <dgm:prSet presAssocID="{1ADA75F9-0681-4181-A69A-BC9E2292AB48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1A6C46CC-32A2-452B-9A84-A9435B8066FF}" type="pres">
      <dgm:prSet presAssocID="{1ADA75F9-0681-4181-A69A-BC9E2292AB48}" presName="spaceRect" presStyleCnt="0"/>
      <dgm:spPr/>
    </dgm:pt>
    <dgm:pt modelId="{BB8D8256-33F7-43BB-BC5F-4A3E7C382C4E}" type="pres">
      <dgm:prSet presAssocID="{1ADA75F9-0681-4181-A69A-BC9E2292AB48}" presName="textRect" presStyleLbl="revTx" presStyleIdx="0" presStyleCnt="2" custScaleX="117500">
        <dgm:presLayoutVars>
          <dgm:chMax val="1"/>
          <dgm:chPref val="1"/>
        </dgm:presLayoutVars>
      </dgm:prSet>
      <dgm:spPr/>
    </dgm:pt>
    <dgm:pt modelId="{8846CEEC-D028-493C-A053-330DC7E4DC52}" type="pres">
      <dgm:prSet presAssocID="{DC96B550-6875-4EEC-9B44-72C14DD52E82}" presName="sibTrans" presStyleCnt="0"/>
      <dgm:spPr/>
    </dgm:pt>
    <dgm:pt modelId="{A438BCC3-1E38-433A-B263-369821784557}" type="pres">
      <dgm:prSet presAssocID="{1B417716-F7E9-4AD1-B2A5-7E3D721D2D71}" presName="compNode" presStyleCnt="0"/>
      <dgm:spPr/>
    </dgm:pt>
    <dgm:pt modelId="{E12ED7F1-C5AF-4CAD-BEE0-16B8D03BF2A0}" type="pres">
      <dgm:prSet presAssocID="{1B417716-F7E9-4AD1-B2A5-7E3D721D2D71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0B3F799B-5AE8-4832-B118-6C4FC2D2F114}" type="pres">
      <dgm:prSet presAssocID="{1B417716-F7E9-4AD1-B2A5-7E3D721D2D71}" presName="spaceRect" presStyleCnt="0"/>
      <dgm:spPr/>
    </dgm:pt>
    <dgm:pt modelId="{AA213736-1CCA-487D-8811-0783E31D449C}" type="pres">
      <dgm:prSet presAssocID="{1B417716-F7E9-4AD1-B2A5-7E3D721D2D71}" presName="textRect" presStyleLbl="revTx" presStyleIdx="1" presStyleCnt="2" custScaleX="127945">
        <dgm:presLayoutVars>
          <dgm:chMax val="1"/>
          <dgm:chPref val="1"/>
        </dgm:presLayoutVars>
      </dgm:prSet>
      <dgm:spPr/>
    </dgm:pt>
  </dgm:ptLst>
  <dgm:cxnLst>
    <dgm:cxn modelId="{8782FF0D-00DC-4079-8349-001222C5DB6E}" type="presOf" srcId="{02EE6F1A-8979-4D59-8941-250E1FEDFFE2}" destId="{22D82BCF-8975-439D-BF01-CD533A8B29B0}" srcOrd="0" destOrd="0" presId="urn:microsoft.com/office/officeart/2018/2/layout/IconLabelList"/>
    <dgm:cxn modelId="{5FAFE162-93B2-493E-B9E7-CAC2161FFE5F}" srcId="{02EE6F1A-8979-4D59-8941-250E1FEDFFE2}" destId="{1B417716-F7E9-4AD1-B2A5-7E3D721D2D71}" srcOrd="1" destOrd="0" parTransId="{B20FA744-FBFE-4AA7-A310-4728AEF952B9}" sibTransId="{DB9DD141-48E3-4573-AF44-9F2FE8BC177B}"/>
    <dgm:cxn modelId="{C3EC1B87-6E36-4BC9-801F-7BD964F61BC4}" srcId="{02EE6F1A-8979-4D59-8941-250E1FEDFFE2}" destId="{1ADA75F9-0681-4181-A69A-BC9E2292AB48}" srcOrd="0" destOrd="0" parTransId="{5BBC7FBF-2F95-4A6B-BDEC-27D17F4DE6DE}" sibTransId="{DC96B550-6875-4EEC-9B44-72C14DD52E82}"/>
    <dgm:cxn modelId="{C595E6D4-5013-4A82-9F0C-9BE53630D76D}" type="presOf" srcId="{1B417716-F7E9-4AD1-B2A5-7E3D721D2D71}" destId="{AA213736-1CCA-487D-8811-0783E31D449C}" srcOrd="0" destOrd="0" presId="urn:microsoft.com/office/officeart/2018/2/layout/IconLabelList"/>
    <dgm:cxn modelId="{85AB4FF2-3A51-4049-B3FE-A28894E01E84}" type="presOf" srcId="{1ADA75F9-0681-4181-A69A-BC9E2292AB48}" destId="{BB8D8256-33F7-43BB-BC5F-4A3E7C382C4E}" srcOrd="0" destOrd="0" presId="urn:microsoft.com/office/officeart/2018/2/layout/IconLabelList"/>
    <dgm:cxn modelId="{AA91D042-B121-46CD-A83B-27EB6AAB7418}" type="presParOf" srcId="{22D82BCF-8975-439D-BF01-CD533A8B29B0}" destId="{B02C0F3B-1110-446A-8E28-E31FC503FE53}" srcOrd="0" destOrd="0" presId="urn:microsoft.com/office/officeart/2018/2/layout/IconLabelList"/>
    <dgm:cxn modelId="{52190568-37D2-48DC-8204-47B3AFA54D1A}" type="presParOf" srcId="{B02C0F3B-1110-446A-8E28-E31FC503FE53}" destId="{72E8F0F0-1D91-4101-A428-10470D24ECE8}" srcOrd="0" destOrd="0" presId="urn:microsoft.com/office/officeart/2018/2/layout/IconLabelList"/>
    <dgm:cxn modelId="{AF6C4E88-12F8-440C-9A75-E3BA9DC9AEA7}" type="presParOf" srcId="{B02C0F3B-1110-446A-8E28-E31FC503FE53}" destId="{1A6C46CC-32A2-452B-9A84-A9435B8066FF}" srcOrd="1" destOrd="0" presId="urn:microsoft.com/office/officeart/2018/2/layout/IconLabelList"/>
    <dgm:cxn modelId="{A29FC6F6-711E-4F98-AB72-B97B9A74B57C}" type="presParOf" srcId="{B02C0F3B-1110-446A-8E28-E31FC503FE53}" destId="{BB8D8256-33F7-43BB-BC5F-4A3E7C382C4E}" srcOrd="2" destOrd="0" presId="urn:microsoft.com/office/officeart/2018/2/layout/IconLabelList"/>
    <dgm:cxn modelId="{452C174C-2B39-46FE-BAD2-C583FAB80C03}" type="presParOf" srcId="{22D82BCF-8975-439D-BF01-CD533A8B29B0}" destId="{8846CEEC-D028-493C-A053-330DC7E4DC52}" srcOrd="1" destOrd="0" presId="urn:microsoft.com/office/officeart/2018/2/layout/IconLabelList"/>
    <dgm:cxn modelId="{92E6D3D6-496A-42F8-A990-B99827CDBB8F}" type="presParOf" srcId="{22D82BCF-8975-439D-BF01-CD533A8B29B0}" destId="{A438BCC3-1E38-433A-B263-369821784557}" srcOrd="2" destOrd="0" presId="urn:microsoft.com/office/officeart/2018/2/layout/IconLabelList"/>
    <dgm:cxn modelId="{265DFC89-BE61-4C18-80F1-7E8F95CF4C68}" type="presParOf" srcId="{A438BCC3-1E38-433A-B263-369821784557}" destId="{E12ED7F1-C5AF-4CAD-BEE0-16B8D03BF2A0}" srcOrd="0" destOrd="0" presId="urn:microsoft.com/office/officeart/2018/2/layout/IconLabelList"/>
    <dgm:cxn modelId="{DA32D422-5E99-4FD1-82C8-F418DE55B5F0}" type="presParOf" srcId="{A438BCC3-1E38-433A-B263-369821784557}" destId="{0B3F799B-5AE8-4832-B118-6C4FC2D2F114}" srcOrd="1" destOrd="0" presId="urn:microsoft.com/office/officeart/2018/2/layout/IconLabelList"/>
    <dgm:cxn modelId="{378693B7-7F0C-45BC-B829-E926EC20296B}" type="presParOf" srcId="{A438BCC3-1E38-433A-B263-369821784557}" destId="{AA213736-1CCA-487D-8811-0783E31D44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F6B69-F0F4-4C58-84B0-B75EC20DA717}">
      <dsp:nvSpPr>
        <dsp:cNvPr id="0" name=""/>
        <dsp:cNvSpPr/>
      </dsp:nvSpPr>
      <dsp:spPr>
        <a:xfrm>
          <a:off x="6498" y="554773"/>
          <a:ext cx="2031466" cy="243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0" rIns="2006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Activity Tracker</a:t>
          </a:r>
          <a:r>
            <a:rPr lang="en-US" sz="1600" i="1" kern="1200" dirty="0"/>
            <a:t>: Log workouts, steps, and exercises, visualize progress.</a:t>
          </a:r>
          <a:endParaRPr lang="en-US" sz="1600" kern="1200" dirty="0"/>
        </a:p>
      </dsp:txBody>
      <dsp:txXfrm>
        <a:off x="6498" y="1529877"/>
        <a:ext cx="2031466" cy="1462656"/>
      </dsp:txXfrm>
    </dsp:sp>
    <dsp:sp modelId="{2E41326C-634C-43B3-AFC2-D193459F36A4}">
      <dsp:nvSpPr>
        <dsp:cNvPr id="0" name=""/>
        <dsp:cNvSpPr/>
      </dsp:nvSpPr>
      <dsp:spPr>
        <a:xfrm>
          <a:off x="6498" y="554773"/>
          <a:ext cx="2031466" cy="97510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165100" rIns="20066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01</a:t>
          </a:r>
        </a:p>
      </dsp:txBody>
      <dsp:txXfrm>
        <a:off x="6498" y="554773"/>
        <a:ext cx="2031466" cy="975104"/>
      </dsp:txXfrm>
    </dsp:sp>
    <dsp:sp modelId="{AFA77CF8-E974-4484-A3E8-3F67456C6075}">
      <dsp:nvSpPr>
        <dsp:cNvPr id="0" name=""/>
        <dsp:cNvSpPr/>
      </dsp:nvSpPr>
      <dsp:spPr>
        <a:xfrm>
          <a:off x="2200482" y="554773"/>
          <a:ext cx="2031466" cy="243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0" rIns="2006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Personalized Plans</a:t>
          </a:r>
          <a:r>
            <a:rPr lang="en-US" sz="1600" i="1" kern="1200" dirty="0"/>
            <a:t>: AI-generated fitness and nutrition plans based on goals.</a:t>
          </a:r>
          <a:endParaRPr lang="en-US" sz="1600" kern="1200" dirty="0"/>
        </a:p>
      </dsp:txBody>
      <dsp:txXfrm>
        <a:off x="2200482" y="1529877"/>
        <a:ext cx="2031466" cy="1462656"/>
      </dsp:txXfrm>
    </dsp:sp>
    <dsp:sp modelId="{3B0F7DBF-8AA7-440D-B58C-F7D3167F23AE}">
      <dsp:nvSpPr>
        <dsp:cNvPr id="0" name=""/>
        <dsp:cNvSpPr/>
      </dsp:nvSpPr>
      <dsp:spPr>
        <a:xfrm>
          <a:off x="2200482" y="554773"/>
          <a:ext cx="2031466" cy="97510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165100" rIns="20066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02</a:t>
          </a:r>
        </a:p>
      </dsp:txBody>
      <dsp:txXfrm>
        <a:off x="2200482" y="554773"/>
        <a:ext cx="2031466" cy="975104"/>
      </dsp:txXfrm>
    </dsp:sp>
    <dsp:sp modelId="{0E77374A-49E5-4A25-9A08-0F50DF19AA07}">
      <dsp:nvSpPr>
        <dsp:cNvPr id="0" name=""/>
        <dsp:cNvSpPr/>
      </dsp:nvSpPr>
      <dsp:spPr>
        <a:xfrm>
          <a:off x="4394466" y="554773"/>
          <a:ext cx="2031466" cy="243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0" rIns="2006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Calorie Calculator</a:t>
          </a:r>
          <a:r>
            <a:rPr lang="en-US" sz="1600" i="1" kern="1200" dirty="0"/>
            <a:t>: Estimate daily caloric needs, aiding dietary choices.</a:t>
          </a:r>
          <a:endParaRPr lang="en-US" sz="1600" kern="1200" dirty="0"/>
        </a:p>
      </dsp:txBody>
      <dsp:txXfrm>
        <a:off x="4394466" y="1529877"/>
        <a:ext cx="2031466" cy="1462656"/>
      </dsp:txXfrm>
    </dsp:sp>
    <dsp:sp modelId="{6A727280-8363-4CAE-8AE8-9444C7B12FAF}">
      <dsp:nvSpPr>
        <dsp:cNvPr id="0" name=""/>
        <dsp:cNvSpPr/>
      </dsp:nvSpPr>
      <dsp:spPr>
        <a:xfrm>
          <a:off x="4394466" y="554773"/>
          <a:ext cx="2031466" cy="97510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165100" rIns="20066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03</a:t>
          </a:r>
        </a:p>
      </dsp:txBody>
      <dsp:txXfrm>
        <a:off x="4394466" y="554773"/>
        <a:ext cx="2031466" cy="975104"/>
      </dsp:txXfrm>
    </dsp:sp>
    <dsp:sp modelId="{019B400C-5794-4BF1-AB92-EC82AE6DEC9B}">
      <dsp:nvSpPr>
        <dsp:cNvPr id="0" name=""/>
        <dsp:cNvSpPr/>
      </dsp:nvSpPr>
      <dsp:spPr>
        <a:xfrm>
          <a:off x="6588450" y="554773"/>
          <a:ext cx="2031466" cy="243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0" rIns="2006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BMI Tracker</a:t>
          </a:r>
          <a:r>
            <a:rPr lang="en-US" sz="1600" i="1" kern="1200" dirty="0"/>
            <a:t>: Monitor BMI, gain body composition insights.</a:t>
          </a:r>
          <a:endParaRPr lang="en-US" sz="1600" kern="1200" dirty="0"/>
        </a:p>
      </dsp:txBody>
      <dsp:txXfrm>
        <a:off x="6588450" y="1529877"/>
        <a:ext cx="2031466" cy="1462656"/>
      </dsp:txXfrm>
    </dsp:sp>
    <dsp:sp modelId="{CCDFEFEC-22DA-4F0C-9390-C3F1F6F97840}">
      <dsp:nvSpPr>
        <dsp:cNvPr id="0" name=""/>
        <dsp:cNvSpPr/>
      </dsp:nvSpPr>
      <dsp:spPr>
        <a:xfrm>
          <a:off x="6588450" y="554773"/>
          <a:ext cx="2031466" cy="97510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165100" rIns="20066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04</a:t>
          </a:r>
        </a:p>
      </dsp:txBody>
      <dsp:txXfrm>
        <a:off x="6588450" y="554773"/>
        <a:ext cx="2031466" cy="975104"/>
      </dsp:txXfrm>
    </dsp:sp>
    <dsp:sp modelId="{A5B30C1D-A36B-4C69-BD42-8C9143C1E55D}">
      <dsp:nvSpPr>
        <dsp:cNvPr id="0" name=""/>
        <dsp:cNvSpPr/>
      </dsp:nvSpPr>
      <dsp:spPr>
        <a:xfrm>
          <a:off x="8782434" y="554773"/>
          <a:ext cx="2031466" cy="2437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0" rIns="20066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/>
            <a:t>Community Hub</a:t>
          </a:r>
          <a:r>
            <a:rPr lang="en-US" sz="1600" i="1" kern="1200" dirty="0"/>
            <a:t>: Forums, challenges, and progress sharing to boost motivation.</a:t>
          </a:r>
          <a:endParaRPr lang="en-US" sz="1600" kern="1200" dirty="0"/>
        </a:p>
      </dsp:txBody>
      <dsp:txXfrm>
        <a:off x="8782434" y="1529877"/>
        <a:ext cx="2031466" cy="1462656"/>
      </dsp:txXfrm>
    </dsp:sp>
    <dsp:sp modelId="{96A3CA63-A406-4BBB-A8A9-5193E57AAA9A}">
      <dsp:nvSpPr>
        <dsp:cNvPr id="0" name=""/>
        <dsp:cNvSpPr/>
      </dsp:nvSpPr>
      <dsp:spPr>
        <a:xfrm>
          <a:off x="8782434" y="554773"/>
          <a:ext cx="2031466" cy="97510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664" tIns="165100" rIns="200664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05</a:t>
          </a:r>
        </a:p>
      </dsp:txBody>
      <dsp:txXfrm>
        <a:off x="8782434" y="554773"/>
        <a:ext cx="2031466" cy="975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30645-E257-418E-AC9B-A1F16A9CFB1C}">
      <dsp:nvSpPr>
        <dsp:cNvPr id="0" name=""/>
        <dsp:cNvSpPr/>
      </dsp:nvSpPr>
      <dsp:spPr>
        <a:xfrm>
          <a:off x="434821" y="825059"/>
          <a:ext cx="707958" cy="707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E9DFD-E29C-492E-849F-2C7984BD4C8C}">
      <dsp:nvSpPr>
        <dsp:cNvPr id="0" name=""/>
        <dsp:cNvSpPr/>
      </dsp:nvSpPr>
      <dsp:spPr>
        <a:xfrm>
          <a:off x="2179" y="1817634"/>
          <a:ext cx="1573242" cy="90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/>
            <a:t>User Profile</a:t>
          </a:r>
          <a:r>
            <a:rPr lang="en-US" sz="1100" i="1" kern="1200" dirty="0"/>
            <a:t>: provides the ability to track fitness goals, dashboards with earned achievements.</a:t>
          </a:r>
          <a:endParaRPr lang="en-US" sz="1100" kern="1200" dirty="0"/>
        </a:p>
      </dsp:txBody>
      <dsp:txXfrm>
        <a:off x="2179" y="1817634"/>
        <a:ext cx="1573242" cy="904614"/>
      </dsp:txXfrm>
    </dsp:sp>
    <dsp:sp modelId="{7A745438-79B0-4C44-AD7C-57A692613024}">
      <dsp:nvSpPr>
        <dsp:cNvPr id="0" name=""/>
        <dsp:cNvSpPr/>
      </dsp:nvSpPr>
      <dsp:spPr>
        <a:xfrm>
          <a:off x="2283381" y="825059"/>
          <a:ext cx="707958" cy="707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C09C2-FBC4-4C35-9F42-DF176BD6AD30}">
      <dsp:nvSpPr>
        <dsp:cNvPr id="0" name=""/>
        <dsp:cNvSpPr/>
      </dsp:nvSpPr>
      <dsp:spPr>
        <a:xfrm>
          <a:off x="1850739" y="1817634"/>
          <a:ext cx="1573242" cy="90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/>
            <a:t>Workouts</a:t>
          </a:r>
          <a:r>
            <a:rPr lang="en-US" sz="1100" i="1" kern="1200" dirty="0"/>
            <a:t>: Provides sufficient data for all exercises, workouts calendar, easy navigation within app.</a:t>
          </a:r>
          <a:endParaRPr lang="en-US" sz="1100" kern="1200" dirty="0"/>
        </a:p>
      </dsp:txBody>
      <dsp:txXfrm>
        <a:off x="1850739" y="1817634"/>
        <a:ext cx="1573242" cy="904614"/>
      </dsp:txXfrm>
    </dsp:sp>
    <dsp:sp modelId="{D9E0192A-3373-490A-8653-4A0CEB94071F}">
      <dsp:nvSpPr>
        <dsp:cNvPr id="0" name=""/>
        <dsp:cNvSpPr/>
      </dsp:nvSpPr>
      <dsp:spPr>
        <a:xfrm>
          <a:off x="4131940" y="825059"/>
          <a:ext cx="707958" cy="707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B6D5E-4F70-4B64-816D-9135C7E00255}">
      <dsp:nvSpPr>
        <dsp:cNvPr id="0" name=""/>
        <dsp:cNvSpPr/>
      </dsp:nvSpPr>
      <dsp:spPr>
        <a:xfrm>
          <a:off x="3699299" y="1817634"/>
          <a:ext cx="1573242" cy="90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/>
            <a:t>Fitness Goal and Route</a:t>
          </a:r>
          <a:r>
            <a:rPr lang="en-US" sz="1100" i="1" kern="1200" dirty="0"/>
            <a:t>: automatically set achievements marker , provide health stats.</a:t>
          </a:r>
          <a:endParaRPr lang="en-US" sz="1100" kern="1200" dirty="0"/>
        </a:p>
      </dsp:txBody>
      <dsp:txXfrm>
        <a:off x="3699299" y="1817634"/>
        <a:ext cx="1573242" cy="904614"/>
      </dsp:txXfrm>
    </dsp:sp>
    <dsp:sp modelId="{46D9833D-434C-484C-98CA-460A13E694A7}">
      <dsp:nvSpPr>
        <dsp:cNvPr id="0" name=""/>
        <dsp:cNvSpPr/>
      </dsp:nvSpPr>
      <dsp:spPr>
        <a:xfrm>
          <a:off x="5980500" y="825059"/>
          <a:ext cx="707958" cy="70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268FC-A87B-4906-9EF9-DD9A64F91204}">
      <dsp:nvSpPr>
        <dsp:cNvPr id="0" name=""/>
        <dsp:cNvSpPr/>
      </dsp:nvSpPr>
      <dsp:spPr>
        <a:xfrm>
          <a:off x="5547858" y="1817634"/>
          <a:ext cx="1573242" cy="90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/>
            <a:t>Notifications</a:t>
          </a:r>
          <a:r>
            <a:rPr lang="en-US" sz="1100" i="1" kern="1200" dirty="0"/>
            <a:t>: Provide quick action for starting the workout, keep log of all user notifications, of course allow user to manage notification types and customize them.</a:t>
          </a:r>
          <a:endParaRPr lang="en-US" sz="1100" kern="1200" dirty="0"/>
        </a:p>
      </dsp:txBody>
      <dsp:txXfrm>
        <a:off x="5547858" y="1817634"/>
        <a:ext cx="1573242" cy="904614"/>
      </dsp:txXfrm>
    </dsp:sp>
    <dsp:sp modelId="{4E3FA1A4-A39D-4946-AEF9-EF78B15EDF5D}">
      <dsp:nvSpPr>
        <dsp:cNvPr id="0" name=""/>
        <dsp:cNvSpPr/>
      </dsp:nvSpPr>
      <dsp:spPr>
        <a:xfrm>
          <a:off x="7829059" y="825059"/>
          <a:ext cx="707958" cy="7079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CB247-0C1B-4537-B6AB-FEE2FE75B3DB}">
      <dsp:nvSpPr>
        <dsp:cNvPr id="0" name=""/>
        <dsp:cNvSpPr/>
      </dsp:nvSpPr>
      <dsp:spPr>
        <a:xfrm>
          <a:off x="7396418" y="1817634"/>
          <a:ext cx="1573242" cy="90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/>
            <a:t>Educational content</a:t>
          </a:r>
          <a:r>
            <a:rPr lang="en-US" sz="1100" i="1" kern="1200" dirty="0"/>
            <a:t>: provide clear and high educational content about workouts and meal preps.</a:t>
          </a:r>
          <a:endParaRPr lang="en-US" sz="1100" kern="1200" dirty="0"/>
        </a:p>
      </dsp:txBody>
      <dsp:txXfrm>
        <a:off x="7396418" y="1817634"/>
        <a:ext cx="1573242" cy="904614"/>
      </dsp:txXfrm>
    </dsp:sp>
    <dsp:sp modelId="{2A425707-6F58-48BD-A6BE-CD50D8164B9A}">
      <dsp:nvSpPr>
        <dsp:cNvPr id="0" name=""/>
        <dsp:cNvSpPr/>
      </dsp:nvSpPr>
      <dsp:spPr>
        <a:xfrm>
          <a:off x="9677619" y="825059"/>
          <a:ext cx="707958" cy="7079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E6919-A71D-43A6-9E12-9DE238166021}">
      <dsp:nvSpPr>
        <dsp:cNvPr id="0" name=""/>
        <dsp:cNvSpPr/>
      </dsp:nvSpPr>
      <dsp:spPr>
        <a:xfrm>
          <a:off x="9244977" y="1817634"/>
          <a:ext cx="1573242" cy="90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/>
            <a:t>Integration with other services</a:t>
          </a:r>
          <a:r>
            <a:rPr lang="en-US" sz="1100" i="1" kern="1200" dirty="0"/>
            <a:t>: Smart watches and more.</a:t>
          </a:r>
          <a:endParaRPr lang="en-US" sz="1100" kern="1200" dirty="0"/>
        </a:p>
      </dsp:txBody>
      <dsp:txXfrm>
        <a:off x="9244977" y="1817634"/>
        <a:ext cx="1573242" cy="90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8686E-610D-41E2-BB87-61F0D439979C}">
      <dsp:nvSpPr>
        <dsp:cNvPr id="0" name=""/>
        <dsp:cNvSpPr/>
      </dsp:nvSpPr>
      <dsp:spPr>
        <a:xfrm>
          <a:off x="0" y="0"/>
          <a:ext cx="1082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8829E-BC8D-4426-8D00-8BFE5A94FA50}">
      <dsp:nvSpPr>
        <dsp:cNvPr id="0" name=""/>
        <dsp:cNvSpPr/>
      </dsp:nvSpPr>
      <dsp:spPr>
        <a:xfrm>
          <a:off x="0" y="0"/>
          <a:ext cx="3152023" cy="3547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dirty="0"/>
            <a:t>Targeted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dirty="0"/>
            <a:t> outcome in 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dirty="0"/>
            <a:t>1-year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0" y="0"/>
        <a:ext cx="3152023" cy="3547308"/>
      </dsp:txXfrm>
    </dsp:sp>
    <dsp:sp modelId="{4DB26162-5842-4C12-BBF9-7CFC1AB6FEFA}">
      <dsp:nvSpPr>
        <dsp:cNvPr id="0" name=""/>
        <dsp:cNvSpPr/>
      </dsp:nvSpPr>
      <dsp:spPr>
        <a:xfrm>
          <a:off x="3295626" y="41699"/>
          <a:ext cx="7515211" cy="83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i="1" kern="1200" dirty="0"/>
            <a:t>Generate 500k or more in revenue.</a:t>
          </a:r>
          <a:endParaRPr lang="en-US" sz="3700" kern="1200" dirty="0"/>
        </a:p>
      </dsp:txBody>
      <dsp:txXfrm>
        <a:off x="3295626" y="41699"/>
        <a:ext cx="7515211" cy="833998"/>
      </dsp:txXfrm>
    </dsp:sp>
    <dsp:sp modelId="{DFA0C0F5-FC07-4C50-91DA-17CDD23885C4}">
      <dsp:nvSpPr>
        <dsp:cNvPr id="0" name=""/>
        <dsp:cNvSpPr/>
      </dsp:nvSpPr>
      <dsp:spPr>
        <a:xfrm>
          <a:off x="3152023" y="875698"/>
          <a:ext cx="76588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FF28F-FDE8-4A4C-8DA0-BB9ACA5890D0}">
      <dsp:nvSpPr>
        <dsp:cNvPr id="0" name=""/>
        <dsp:cNvSpPr/>
      </dsp:nvSpPr>
      <dsp:spPr>
        <a:xfrm>
          <a:off x="3295626" y="917398"/>
          <a:ext cx="7515211" cy="83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i="1" kern="1200" dirty="0"/>
            <a:t>Acquire 25k active users.</a:t>
          </a:r>
          <a:endParaRPr lang="en-US" sz="3700" kern="1200" dirty="0"/>
        </a:p>
      </dsp:txBody>
      <dsp:txXfrm>
        <a:off x="3295626" y="917398"/>
        <a:ext cx="7515211" cy="833998"/>
      </dsp:txXfrm>
    </dsp:sp>
    <dsp:sp modelId="{58708160-F020-4586-92DB-FD6F12CC60B4}">
      <dsp:nvSpPr>
        <dsp:cNvPr id="0" name=""/>
        <dsp:cNvSpPr/>
      </dsp:nvSpPr>
      <dsp:spPr>
        <a:xfrm>
          <a:off x="3152023" y="1751396"/>
          <a:ext cx="76588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C6DA7-CD90-4585-B572-CC181454C992}">
      <dsp:nvSpPr>
        <dsp:cNvPr id="0" name=""/>
        <dsp:cNvSpPr/>
      </dsp:nvSpPr>
      <dsp:spPr>
        <a:xfrm>
          <a:off x="3295626" y="1793096"/>
          <a:ext cx="7515211" cy="83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i="1" kern="1200" dirty="0"/>
            <a:t>Acquire 5k subscribed users.</a:t>
          </a:r>
          <a:endParaRPr lang="en-US" sz="3700" kern="1200" dirty="0"/>
        </a:p>
      </dsp:txBody>
      <dsp:txXfrm>
        <a:off x="3295626" y="1793096"/>
        <a:ext cx="7515211" cy="833998"/>
      </dsp:txXfrm>
    </dsp:sp>
    <dsp:sp modelId="{DAA3F0AD-DD58-4BDD-A04E-7F073AD08440}">
      <dsp:nvSpPr>
        <dsp:cNvPr id="0" name=""/>
        <dsp:cNvSpPr/>
      </dsp:nvSpPr>
      <dsp:spPr>
        <a:xfrm>
          <a:off x="3152023" y="2627095"/>
          <a:ext cx="76588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34631-041F-4321-A8BA-BDD695966C13}">
      <dsp:nvSpPr>
        <dsp:cNvPr id="0" name=""/>
        <dsp:cNvSpPr/>
      </dsp:nvSpPr>
      <dsp:spPr>
        <a:xfrm>
          <a:off x="3295626" y="2668795"/>
          <a:ext cx="7515211" cy="83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i="1" kern="1200" dirty="0"/>
            <a:t>Achieve 4.5-stars rating in app stores.</a:t>
          </a:r>
          <a:endParaRPr lang="en-US" sz="3700" kern="1200" dirty="0"/>
        </a:p>
      </dsp:txBody>
      <dsp:txXfrm>
        <a:off x="3295626" y="2668795"/>
        <a:ext cx="7515211" cy="833998"/>
      </dsp:txXfrm>
    </dsp:sp>
    <dsp:sp modelId="{72354331-55EE-4F20-BF4C-11D69A4E3914}">
      <dsp:nvSpPr>
        <dsp:cNvPr id="0" name=""/>
        <dsp:cNvSpPr/>
      </dsp:nvSpPr>
      <dsp:spPr>
        <a:xfrm>
          <a:off x="3152023" y="3502793"/>
          <a:ext cx="76588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8F0F0-1D91-4101-A428-10470D24ECE8}">
      <dsp:nvSpPr>
        <dsp:cNvPr id="0" name=""/>
        <dsp:cNvSpPr/>
      </dsp:nvSpPr>
      <dsp:spPr>
        <a:xfrm>
          <a:off x="1521551" y="176409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D8256-33F7-43BB-BC5F-4A3E7C382C4E}">
      <dsp:nvSpPr>
        <dsp:cNvPr id="0" name=""/>
        <dsp:cNvSpPr/>
      </dsp:nvSpPr>
      <dsp:spPr>
        <a:xfrm>
          <a:off x="41191" y="2493398"/>
          <a:ext cx="4798406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UX design (Figma): </a:t>
          </a:r>
          <a:r>
            <a:rPr lang="en-US" sz="1400" i="1" kern="1200" dirty="0">
              <a:hlinkClick xmlns:r="http://schemas.openxmlformats.org/officeDocument/2006/relationships" r:id="rId3"/>
            </a:rPr>
            <a:t>https://www.figma.com/file/rSFGppSnrMkSbuqa0Rc1KT/DPDM-A2?type=design&amp;node-id=0%3A1&amp;mode=design&amp;t=LX8tP3IVlggea6hE-1</a:t>
          </a:r>
          <a:endParaRPr lang="en-US" sz="1400" kern="1200" dirty="0"/>
        </a:p>
      </dsp:txBody>
      <dsp:txXfrm>
        <a:off x="41191" y="2493398"/>
        <a:ext cx="4798406" cy="877500"/>
      </dsp:txXfrm>
    </dsp:sp>
    <dsp:sp modelId="{E12ED7F1-C5AF-4CAD-BEE0-16B8D03BF2A0}">
      <dsp:nvSpPr>
        <dsp:cNvPr id="0" name=""/>
        <dsp:cNvSpPr/>
      </dsp:nvSpPr>
      <dsp:spPr>
        <a:xfrm>
          <a:off x="7247887" y="176409"/>
          <a:ext cx="1837687" cy="18376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13736-1CCA-487D-8811-0783E31D449C}">
      <dsp:nvSpPr>
        <dsp:cNvPr id="0" name=""/>
        <dsp:cNvSpPr/>
      </dsp:nvSpPr>
      <dsp:spPr>
        <a:xfrm>
          <a:off x="5554254" y="2493398"/>
          <a:ext cx="5224953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Product Development Roadmap (Jira): </a:t>
          </a:r>
          <a:r>
            <a:rPr lang="en-US" sz="1400" i="1" kern="1200" dirty="0">
              <a:hlinkClick xmlns:r="http://schemas.openxmlformats.org/officeDocument/2006/relationships" r:id="rId6"/>
            </a:rPr>
            <a:t>https://mahmuedalardawi.atlassian.net/jira/polaris/projects/PDR/ideas/view/338</a:t>
          </a:r>
          <a:endParaRPr lang="en-US" sz="1400" kern="1200" dirty="0"/>
        </a:p>
      </dsp:txBody>
      <dsp:txXfrm>
        <a:off x="5554254" y="2493398"/>
        <a:ext cx="5224953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7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56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23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81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68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2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2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8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9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7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0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C8322F6-1C60-46CF-968C-BC20E470F44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64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microsoft.com/office/2007/relationships/hdphoto" Target="../media/hdphoto1.wdp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microsoft.com/office/2007/relationships/hdphoto" Target="../media/hdphoto1.wdp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character with fire&#10;&#10;Description automatically generated">
            <a:extLst>
              <a:ext uri="{FF2B5EF4-FFF2-40B4-BE49-F238E27FC236}">
                <a16:creationId xmlns:a16="http://schemas.microsoft.com/office/drawing/2014/main" id="{6136940A-88C9-4CCD-FF3A-4B893F232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D42AA-43A0-EE0C-32C6-56140F3F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Plus Ultra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0870F-BEEA-A5CC-ED74-0D9193496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Fitness Tracking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F8CCAE-2AF8-1415-2F97-7B099B7FDE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671"/>
          <a:stretch/>
        </p:blipFill>
        <p:spPr>
          <a:xfrm>
            <a:off x="10541287" y="69743"/>
            <a:ext cx="1539641" cy="16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7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Distribution Channels</a:t>
            </a:r>
            <a:endParaRPr lang="en-US" sz="4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BDA2454-6791-32F9-0D0A-BE055F39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17049-1483-81F3-C521-50036E246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129111"/>
              </p:ext>
            </p:extLst>
          </p:nvPr>
        </p:nvGraphicFramePr>
        <p:xfrm>
          <a:off x="856417" y="2090401"/>
          <a:ext cx="10479165" cy="350869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07512">
                  <a:extLst>
                    <a:ext uri="{9D8B030D-6E8A-4147-A177-3AD203B41FA5}">
                      <a16:colId xmlns:a16="http://schemas.microsoft.com/office/drawing/2014/main" val="3873637940"/>
                    </a:ext>
                  </a:extLst>
                </a:gridCol>
                <a:gridCol w="2764404">
                  <a:extLst>
                    <a:ext uri="{9D8B030D-6E8A-4147-A177-3AD203B41FA5}">
                      <a16:colId xmlns:a16="http://schemas.microsoft.com/office/drawing/2014/main" val="273592344"/>
                    </a:ext>
                  </a:extLst>
                </a:gridCol>
                <a:gridCol w="3349141">
                  <a:extLst>
                    <a:ext uri="{9D8B030D-6E8A-4147-A177-3AD203B41FA5}">
                      <a16:colId xmlns:a16="http://schemas.microsoft.com/office/drawing/2014/main" val="3880928775"/>
                    </a:ext>
                  </a:extLst>
                </a:gridCol>
                <a:gridCol w="2058108">
                  <a:extLst>
                    <a:ext uri="{9D8B030D-6E8A-4147-A177-3AD203B41FA5}">
                      <a16:colId xmlns:a16="http://schemas.microsoft.com/office/drawing/2014/main" val="1649512602"/>
                    </a:ext>
                  </a:extLst>
                </a:gridCol>
              </a:tblGrid>
              <a:tr h="26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Channel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Pre-Lunch 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Lunch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Post-Lunch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656833"/>
                  </a:ext>
                </a:extLst>
              </a:tr>
              <a:tr h="462039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Application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Build pleasing app for athletes.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Landing page (create account/sigh-in).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Keep updating app and add new features.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8912678"/>
                  </a:ext>
                </a:extLst>
              </a:tr>
              <a:tr h="4620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Implement tracking tool for user behavior.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Enable free-try for subscriptions.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indent="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Analyze  user data to improve app.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612440"/>
                  </a:ext>
                </a:extLst>
              </a:tr>
              <a:tr h="225061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Social Media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Generate social media ads.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Generate opening ceremony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Make new offers and ads.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2544181"/>
                  </a:ext>
                </a:extLst>
              </a:tr>
              <a:tr h="6990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Collaborate with industry influencers.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Run online ads through influencers.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Maintain good relationships with influencers and sake new ambassadors.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7946522"/>
                  </a:ext>
                </a:extLst>
              </a:tr>
              <a:tr h="6990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Community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Lunch a mystery event for the app.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 new challenges with rewards.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Keep making championships and challenges to establish a community.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007704"/>
                  </a:ext>
                </a:extLst>
              </a:tr>
              <a:tr h="6990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Customer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Create customer success funnel.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 Collect and analyze post-launch customer feedback.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Identify and address customer pain points and generate new solutions.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826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8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Revenue Model</a:t>
            </a:r>
            <a:endParaRPr lang="en-US" sz="4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BDA2454-6791-32F9-0D0A-BE055F39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00D675-8E6C-3500-9E21-89CF88972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23845"/>
              </p:ext>
            </p:extLst>
          </p:nvPr>
        </p:nvGraphicFramePr>
        <p:xfrm>
          <a:off x="1397497" y="2178960"/>
          <a:ext cx="9393830" cy="39076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38661">
                  <a:extLst>
                    <a:ext uri="{9D8B030D-6E8A-4147-A177-3AD203B41FA5}">
                      <a16:colId xmlns:a16="http://schemas.microsoft.com/office/drawing/2014/main" val="4001400365"/>
                    </a:ext>
                  </a:extLst>
                </a:gridCol>
                <a:gridCol w="4138661">
                  <a:extLst>
                    <a:ext uri="{9D8B030D-6E8A-4147-A177-3AD203B41FA5}">
                      <a16:colId xmlns:a16="http://schemas.microsoft.com/office/drawing/2014/main" val="3466494851"/>
                    </a:ext>
                  </a:extLst>
                </a:gridCol>
                <a:gridCol w="1116508">
                  <a:extLst>
                    <a:ext uri="{9D8B030D-6E8A-4147-A177-3AD203B41FA5}">
                      <a16:colId xmlns:a16="http://schemas.microsoft.com/office/drawing/2014/main" val="520857193"/>
                    </a:ext>
                  </a:extLst>
                </a:gridCol>
              </a:tblGrid>
              <a:tr h="2352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Subscription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Features Included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Price range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0630976"/>
                  </a:ext>
                </a:extLst>
              </a:tr>
              <a:tr h="201650">
                <a:tc rowSpan="5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Basic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Activity tracking.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Free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6706147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General workouts plans.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47177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Calories calculator for daily intake.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018807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BMI calculator.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86351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Community challenges.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222028"/>
                  </a:ext>
                </a:extLst>
              </a:tr>
              <a:tr h="201650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Premium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Everything in basic.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5$ a month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896852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Specific goal-oriented workouts plans.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158230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Calories estimation for long term goal.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005973"/>
                  </a:ext>
                </a:extLst>
              </a:tr>
              <a:tr h="4139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Community Challenges and being listed and awarded middles based on activity completion.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848017"/>
                  </a:ext>
                </a:extLst>
              </a:tr>
              <a:tr h="201650">
                <a:tc rowSpan="5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Athlete 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Everything in Premium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10$ a month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4811075"/>
                  </a:ext>
                </a:extLst>
              </a:tr>
              <a:tr h="4139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Personalized workout plan with education and experts’ advice.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944883"/>
                  </a:ext>
                </a:extLst>
              </a:tr>
              <a:tr h="4139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Diet plan building based on calories need and health goal.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709509"/>
                  </a:ext>
                </a:extLst>
              </a:tr>
              <a:tr h="201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BMI tracker with professional insights on progress.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053297"/>
                  </a:ext>
                </a:extLst>
              </a:tr>
              <a:tr h="4139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mbria Math" panose="02040503050406030204" pitchFamily="18" charset="0"/>
                        <a:buChar char="-"/>
                      </a:pPr>
                      <a:r>
                        <a:rPr lang="en-US" sz="1200" kern="100" dirty="0">
                          <a:effectLst/>
                        </a:rPr>
                        <a:t>Community and educational platform with experts’ advice.</a:t>
                      </a:r>
                      <a:endParaRPr lang="en-US" sz="1400" i="1" kern="100" dirty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8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53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Business Objectives</a:t>
            </a:r>
            <a:endParaRPr lang="en-US" sz="4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BDA2454-6791-32F9-0D0A-BE055F39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graphicFrame>
        <p:nvGraphicFramePr>
          <p:cNvPr id="40" name="TextBox 35">
            <a:extLst>
              <a:ext uri="{FF2B5EF4-FFF2-40B4-BE49-F238E27FC236}">
                <a16:creationId xmlns:a16="http://schemas.microsoft.com/office/drawing/2014/main" id="{F62FC047-7CC7-83B1-54C5-25B6AF2F5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70488"/>
              </p:ext>
            </p:extLst>
          </p:nvPr>
        </p:nvGraphicFramePr>
        <p:xfrm>
          <a:off x="685801" y="2243892"/>
          <a:ext cx="10820400" cy="354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905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Extra Links</a:t>
            </a:r>
            <a:endParaRPr lang="en-US" sz="4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BDA2454-6791-32F9-0D0A-BE055F39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graphicFrame>
        <p:nvGraphicFramePr>
          <p:cNvPr id="40" name="TextBox 35">
            <a:extLst>
              <a:ext uri="{FF2B5EF4-FFF2-40B4-BE49-F238E27FC236}">
                <a16:creationId xmlns:a16="http://schemas.microsoft.com/office/drawing/2014/main" id="{C3B79BEE-84B8-DBE8-F185-9DC95D3C0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393049"/>
              </p:ext>
            </p:extLst>
          </p:nvPr>
        </p:nvGraphicFramePr>
        <p:xfrm>
          <a:off x="685801" y="2243892"/>
          <a:ext cx="10820400" cy="354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6020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i="1">
                <a:solidFill>
                  <a:srgbClr val="FFFFFF"/>
                </a:solidFill>
              </a:rPr>
              <a:t>FAQ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155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57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Graphic 47" descr="Questions outline">
            <a:extLst>
              <a:ext uri="{FF2B5EF4-FFF2-40B4-BE49-F238E27FC236}">
                <a16:creationId xmlns:a16="http://schemas.microsoft.com/office/drawing/2014/main" id="{95E93172-4F3F-835B-8789-9223CF5E3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355001" y="2191639"/>
            <a:ext cx="3686910" cy="3686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45FF8-C7E5-9705-F002-FC78B51B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" y="5302663"/>
            <a:ext cx="1576662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2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1" i="1"/>
              <a:t>END</a:t>
            </a:r>
            <a:endParaRPr lang="en-US" sz="660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9B4643A-3EF8-1710-6DB2-548D9C39C6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4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i="1" dirty="0"/>
              <a:t>Problem Statement 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5E04A54-A20F-8BC2-68B7-401A14F80CEC}"/>
              </a:ext>
            </a:extLst>
          </p:cNvPr>
          <p:cNvSpPr txBox="1"/>
          <p:nvPr/>
        </p:nvSpPr>
        <p:spPr>
          <a:xfrm>
            <a:off x="4988658" y="1150076"/>
            <a:ext cx="6517543" cy="4557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i="1" dirty="0"/>
              <a:t>The absence of a user-centric fitness tracking application leaves individuals without effective tools to manage their physical activities and health. We aim to address this by creating a comprehensive Fitness Tracking Application.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59ECE-90FF-0D1D-0D87-1B5E1FB266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Vision &amp; Executive Summery</a:t>
            </a:r>
            <a:endParaRPr lang="en-US" sz="4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5E04A54-A20F-8BC2-68B7-401A14F80CEC}"/>
              </a:ext>
            </a:extLst>
          </p:cNvPr>
          <p:cNvSpPr txBox="1"/>
          <p:nvPr/>
        </p:nvSpPr>
        <p:spPr>
          <a:xfrm>
            <a:off x="685801" y="2243892"/>
            <a:ext cx="10820400" cy="3547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700" i="1" dirty="0"/>
              <a:t>Our vision is to empower users in their health and fitness journey through a user-friendly Fitness Tracking Application, offering not only activity tracking but also personalized fitness plans, nutritional tools, and community support.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b="1" i="1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700" b="1" i="1" dirty="0"/>
              <a:t>Product:  </a:t>
            </a:r>
            <a:r>
              <a:rPr lang="en-US" sz="1700" i="1" dirty="0"/>
              <a:t>Fitness tracking app.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sz="1700" i="1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700" b="1" i="1" dirty="0"/>
              <a:t>Objective: </a:t>
            </a:r>
            <a:r>
              <a:rPr lang="en-US" sz="1700" i="1" dirty="0"/>
              <a:t>Successfully launch and marketing the app for athletes in need for a tracking dashboard of their goal.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sz="1700" i="1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700" b="1" i="1" dirty="0"/>
              <a:t>Target Audience: </a:t>
            </a:r>
            <a:r>
              <a:rPr lang="en-US" sz="1700" i="1" dirty="0"/>
              <a:t>Athletes in general, and dieters.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b="1" i="1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120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516" y="2949741"/>
            <a:ext cx="4792850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 dirty="0"/>
              <a:t>Benchmark</a:t>
            </a:r>
            <a:endParaRPr lang="en-US" sz="48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190D63C-949A-A381-D16C-5BA322B10B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/>
          <a:stretch/>
        </p:blipFill>
        <p:spPr bwMode="auto">
          <a:xfrm>
            <a:off x="0" y="1"/>
            <a:ext cx="5718875" cy="6856214"/>
          </a:xfrm>
          <a:prstGeom prst="rect">
            <a:avLst/>
          </a:prstGeom>
          <a:noFill/>
        </p:spPr>
      </p:pic>
      <p:pic>
        <p:nvPicPr>
          <p:cNvPr id="4" name="Picture 3" descr="A logo with a person on fire&#10;&#10;Description automatically generated">
            <a:extLst>
              <a:ext uri="{FF2B5EF4-FFF2-40B4-BE49-F238E27FC236}">
                <a16:creationId xmlns:a16="http://schemas.microsoft.com/office/drawing/2014/main" id="{1D858DF4-DB3D-C0B9-9454-09ADD4A8FDA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42DD9D-22E9-73F1-DADD-1EDE19BD7DF1}"/>
              </a:ext>
            </a:extLst>
          </p:cNvPr>
          <p:cNvSpPr txBox="1"/>
          <p:nvPr/>
        </p:nvSpPr>
        <p:spPr>
          <a:xfrm>
            <a:off x="6367516" y="3964204"/>
            <a:ext cx="4792850" cy="1111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400" i="1" dirty="0"/>
              <a:t>Leading health and fitness apps in the google play store worldwide in June 2023, by number of downloads (in millions)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980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9355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1" dirty="0"/>
              <a:t>Market Size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42DD9D-22E9-73F1-DADD-1EDE19BD7DF1}"/>
              </a:ext>
            </a:extLst>
          </p:cNvPr>
          <p:cNvSpPr txBox="1"/>
          <p:nvPr/>
        </p:nvSpPr>
        <p:spPr>
          <a:xfrm>
            <a:off x="788331" y="1743558"/>
            <a:ext cx="4002936" cy="4898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600" i="1" dirty="0"/>
              <a:t>According to the global fitness apps market these are the estimated market size in the US which will be 60%-80% applicable in the middle east: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1600" i="1" dirty="0"/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i="1" dirty="0"/>
              <a:t>28% conversion rate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i="1" dirty="0"/>
              <a:t>Of the top 100 fitness apps (Apple), only 5% have a rating lower than 4 stars.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i="1" dirty="0"/>
              <a:t>Daily active users (DAU) should be around 9.41%.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i="1" dirty="0"/>
              <a:t>Average retention rate of 7% after one month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i="1" dirty="0"/>
              <a:t>Top-grossing fitness apps rake in $2 to $6 million per month worldwide.</a:t>
            </a:r>
          </a:p>
        </p:txBody>
      </p:sp>
      <p:pic>
        <p:nvPicPr>
          <p:cNvPr id="2" name="Picture 1" descr="A graph of blue bars&#10;&#10;Description automatically generated">
            <a:extLst>
              <a:ext uri="{FF2B5EF4-FFF2-40B4-BE49-F238E27FC236}">
                <a16:creationId xmlns:a16="http://schemas.microsoft.com/office/drawing/2014/main" id="{A02A6EB3-4B0F-053B-3595-8419B7F27F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58" y="861253"/>
            <a:ext cx="6914084" cy="51337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logo with a person on fire&#10;&#10;Description automatically generated">
            <a:extLst>
              <a:ext uri="{FF2B5EF4-FFF2-40B4-BE49-F238E27FC236}">
                <a16:creationId xmlns:a16="http://schemas.microsoft.com/office/drawing/2014/main" id="{65DC7419-C075-A51C-A754-EB3CC85DC7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550"/>
            <a:ext cx="1576662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1" dirty="0"/>
              <a:t>User Research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E04A54-A20F-8BC2-68B7-401A14F80CEC}"/>
              </a:ext>
            </a:extLst>
          </p:cNvPr>
          <p:cNvSpPr txBox="1"/>
          <p:nvPr/>
        </p:nvSpPr>
        <p:spPr>
          <a:xfrm>
            <a:off x="685802" y="2142067"/>
            <a:ext cx="628226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>
              <a:lnSpc>
                <a:spcPct val="11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i="1" dirty="0"/>
              <a:t>After searching multiple users research from other famous fitness apps(UBFit), I found the following needs of the users:</a:t>
            </a:r>
          </a:p>
          <a:p>
            <a:pPr marL="285750" marR="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i="1" dirty="0"/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Food Macro list and Calorie Count.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Customize workout plans.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Workout videos with instructor.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Motivational music.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Workout plans as per target areas.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Diet plan, workout exercise and track progress.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Reminders and timers.</a:t>
            </a:r>
          </a:p>
          <a:p>
            <a:pPr marL="342900" marR="0" lvl="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i="1" dirty="0"/>
              <a:t>Different types of workout options.</a:t>
            </a:r>
          </a:p>
        </p:txBody>
      </p:sp>
      <p:pic>
        <p:nvPicPr>
          <p:cNvPr id="54" name="Graphic 53" descr="Person Eating">
            <a:extLst>
              <a:ext uri="{FF2B5EF4-FFF2-40B4-BE49-F238E27FC236}">
                <a16:creationId xmlns:a16="http://schemas.microsoft.com/office/drawing/2014/main" id="{1EF6F8D2-05D2-B3FC-9E5E-112E75863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950CEE-59DD-D747-CB23-9808E2F0C98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0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Features and Prioritization</a:t>
            </a:r>
            <a:endParaRPr lang="en-US" sz="4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BDA2454-6791-32F9-0D0A-BE055F39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graphicFrame>
        <p:nvGraphicFramePr>
          <p:cNvPr id="47" name="TextBox 35">
            <a:extLst>
              <a:ext uri="{FF2B5EF4-FFF2-40B4-BE49-F238E27FC236}">
                <a16:creationId xmlns:a16="http://schemas.microsoft.com/office/drawing/2014/main" id="{D7DAFA19-FA66-A1FA-061B-AB3DFEB037B3}"/>
              </a:ext>
            </a:extLst>
          </p:cNvPr>
          <p:cNvGraphicFramePr/>
          <p:nvPr/>
        </p:nvGraphicFramePr>
        <p:xfrm>
          <a:off x="685801" y="2243892"/>
          <a:ext cx="10820400" cy="354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51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1" dirty="0"/>
              <a:t>Technical Requirements</a:t>
            </a:r>
            <a:endParaRPr lang="en-US" sz="4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BDA2454-6791-32F9-0D0A-BE055F39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graphicFrame>
        <p:nvGraphicFramePr>
          <p:cNvPr id="40" name="TextBox 35">
            <a:extLst>
              <a:ext uri="{FF2B5EF4-FFF2-40B4-BE49-F238E27FC236}">
                <a16:creationId xmlns:a16="http://schemas.microsoft.com/office/drawing/2014/main" id="{45CABAD1-01F3-03ED-C53B-18EF888FA46C}"/>
              </a:ext>
            </a:extLst>
          </p:cNvPr>
          <p:cNvGraphicFramePr/>
          <p:nvPr/>
        </p:nvGraphicFramePr>
        <p:xfrm>
          <a:off x="685801" y="2243892"/>
          <a:ext cx="10820400" cy="354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9190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16C4A0D-917D-89BA-7766-EC8BE6B1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0678" y="2522013"/>
            <a:ext cx="3254990" cy="1812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i="1" dirty="0"/>
              <a:t>UX design Sample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E8C5-3704-E1B1-3D28-1252D3970E7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38" y="5336507"/>
            <a:ext cx="1576662" cy="1519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38929-3871-5421-B629-AAD30408A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" y="152053"/>
            <a:ext cx="8624346" cy="655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74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163</TotalTime>
  <Words>818</Words>
  <Application>Microsoft Office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Celestial</vt:lpstr>
      <vt:lpstr>Plus Ultra</vt:lpstr>
      <vt:lpstr>Problem Statement </vt:lpstr>
      <vt:lpstr>Vision &amp; Executive Summery</vt:lpstr>
      <vt:lpstr>Benchmark</vt:lpstr>
      <vt:lpstr>Market Size</vt:lpstr>
      <vt:lpstr>User Research</vt:lpstr>
      <vt:lpstr>Features and Prioritization</vt:lpstr>
      <vt:lpstr>Technical Requirements</vt:lpstr>
      <vt:lpstr>UX design Sample</vt:lpstr>
      <vt:lpstr>Distribution Channels</vt:lpstr>
      <vt:lpstr>Revenue Model</vt:lpstr>
      <vt:lpstr>Business Objectives</vt:lpstr>
      <vt:lpstr>Extra Links</vt:lpstr>
      <vt:lpstr>FAQ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Plus Ultra</dc:title>
  <dc:creator>Mahmued Alardawi</dc:creator>
  <cp:lastModifiedBy>Mahmued Alardawi</cp:lastModifiedBy>
  <cp:revision>4</cp:revision>
  <dcterms:created xsi:type="dcterms:W3CDTF">2023-10-13T10:10:12Z</dcterms:created>
  <dcterms:modified xsi:type="dcterms:W3CDTF">2023-10-13T12:53:29Z</dcterms:modified>
</cp:coreProperties>
</file>